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44" r:id="rId2"/>
    <p:sldId id="429" r:id="rId3"/>
    <p:sldId id="422" r:id="rId4"/>
    <p:sldId id="423" r:id="rId5"/>
    <p:sldId id="424" r:id="rId6"/>
    <p:sldId id="426" r:id="rId7"/>
    <p:sldId id="425" r:id="rId8"/>
    <p:sldId id="427" r:id="rId9"/>
    <p:sldId id="428" r:id="rId10"/>
    <p:sldId id="406" r:id="rId11"/>
    <p:sldId id="430" r:id="rId12"/>
    <p:sldId id="407" r:id="rId13"/>
    <p:sldId id="431" r:id="rId14"/>
    <p:sldId id="435" r:id="rId15"/>
    <p:sldId id="432" r:id="rId16"/>
    <p:sldId id="433" r:id="rId17"/>
    <p:sldId id="434" r:id="rId18"/>
    <p:sldId id="436" r:id="rId19"/>
    <p:sldId id="437" r:id="rId20"/>
    <p:sldId id="438" r:id="rId21"/>
    <p:sldId id="439" r:id="rId22"/>
    <p:sldId id="440" r:id="rId23"/>
    <p:sldId id="408" r:id="rId24"/>
    <p:sldId id="395" r:id="rId25"/>
    <p:sldId id="397" r:id="rId26"/>
    <p:sldId id="398" r:id="rId27"/>
    <p:sldId id="399" r:id="rId28"/>
    <p:sldId id="400" r:id="rId29"/>
    <p:sldId id="1136" r:id="rId30"/>
    <p:sldId id="603" r:id="rId31"/>
    <p:sldId id="900" r:id="rId32"/>
    <p:sldId id="994" r:id="rId33"/>
    <p:sldId id="947" r:id="rId34"/>
    <p:sldId id="1138" r:id="rId35"/>
    <p:sldId id="1137" r:id="rId36"/>
    <p:sldId id="364" r:id="rId37"/>
    <p:sldId id="33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A8BC12-B43F-4303-9011-4BF12BF42910}" v="5" dt="2024-03-25T13:03:01.2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chelle Palma" userId="976a2940d19eb21b" providerId="LiveId" clId="{E7A8BC12-B43F-4303-9011-4BF12BF42910}"/>
    <pc:docChg chg="custSel addSld delSld modSld sldOrd">
      <pc:chgData name="Mechelle Palma" userId="976a2940d19eb21b" providerId="LiveId" clId="{E7A8BC12-B43F-4303-9011-4BF12BF42910}" dt="2024-03-25T13:03:16.183" v="48" actId="20577"/>
      <pc:docMkLst>
        <pc:docMk/>
      </pc:docMkLst>
      <pc:sldChg chg="del">
        <pc:chgData name="Mechelle Palma" userId="976a2940d19eb21b" providerId="LiveId" clId="{E7A8BC12-B43F-4303-9011-4BF12BF42910}" dt="2024-03-25T12:47:40.200" v="0" actId="47"/>
        <pc:sldMkLst>
          <pc:docMk/>
          <pc:sldMk cId="2518110999" sldId="394"/>
        </pc:sldMkLst>
      </pc:sldChg>
      <pc:sldChg chg="add">
        <pc:chgData name="Mechelle Palma" userId="976a2940d19eb21b" providerId="LiveId" clId="{E7A8BC12-B43F-4303-9011-4BF12BF42910}" dt="2024-03-25T12:59:49.288" v="17"/>
        <pc:sldMkLst>
          <pc:docMk/>
          <pc:sldMk cId="1370645766" sldId="395"/>
        </pc:sldMkLst>
      </pc:sldChg>
      <pc:sldChg chg="add">
        <pc:chgData name="Mechelle Palma" userId="976a2940d19eb21b" providerId="LiveId" clId="{E7A8BC12-B43F-4303-9011-4BF12BF42910}" dt="2024-03-25T12:59:49.288" v="17"/>
        <pc:sldMkLst>
          <pc:docMk/>
          <pc:sldMk cId="2624858973" sldId="397"/>
        </pc:sldMkLst>
      </pc:sldChg>
      <pc:sldChg chg="add">
        <pc:chgData name="Mechelle Palma" userId="976a2940d19eb21b" providerId="LiveId" clId="{E7A8BC12-B43F-4303-9011-4BF12BF42910}" dt="2024-03-25T12:59:49.288" v="17"/>
        <pc:sldMkLst>
          <pc:docMk/>
          <pc:sldMk cId="2420666638" sldId="398"/>
        </pc:sldMkLst>
      </pc:sldChg>
      <pc:sldChg chg="add">
        <pc:chgData name="Mechelle Palma" userId="976a2940d19eb21b" providerId="LiveId" clId="{E7A8BC12-B43F-4303-9011-4BF12BF42910}" dt="2024-03-25T12:59:49.288" v="17"/>
        <pc:sldMkLst>
          <pc:docMk/>
          <pc:sldMk cId="1622492973" sldId="399"/>
        </pc:sldMkLst>
      </pc:sldChg>
      <pc:sldChg chg="add">
        <pc:chgData name="Mechelle Palma" userId="976a2940d19eb21b" providerId="LiveId" clId="{E7A8BC12-B43F-4303-9011-4BF12BF42910}" dt="2024-03-25T12:59:49.288" v="17"/>
        <pc:sldMkLst>
          <pc:docMk/>
          <pc:sldMk cId="1448919385" sldId="400"/>
        </pc:sldMkLst>
      </pc:sldChg>
      <pc:sldChg chg="del">
        <pc:chgData name="Mechelle Palma" userId="976a2940d19eb21b" providerId="LiveId" clId="{E7A8BC12-B43F-4303-9011-4BF12BF42910}" dt="2024-03-25T12:56:28.318" v="16" actId="47"/>
        <pc:sldMkLst>
          <pc:docMk/>
          <pc:sldMk cId="2622964088" sldId="405"/>
        </pc:sldMkLst>
      </pc:sldChg>
      <pc:sldChg chg="del">
        <pc:chgData name="Mechelle Palma" userId="976a2940d19eb21b" providerId="LiveId" clId="{E7A8BC12-B43F-4303-9011-4BF12BF42910}" dt="2024-03-25T12:56:28.318" v="16" actId="47"/>
        <pc:sldMkLst>
          <pc:docMk/>
          <pc:sldMk cId="1139893769" sldId="409"/>
        </pc:sldMkLst>
      </pc:sldChg>
      <pc:sldChg chg="del">
        <pc:chgData name="Mechelle Palma" userId="976a2940d19eb21b" providerId="LiveId" clId="{E7A8BC12-B43F-4303-9011-4BF12BF42910}" dt="2024-03-25T12:56:28.318" v="16" actId="47"/>
        <pc:sldMkLst>
          <pc:docMk/>
          <pc:sldMk cId="3402948083" sldId="410"/>
        </pc:sldMkLst>
      </pc:sldChg>
      <pc:sldChg chg="del">
        <pc:chgData name="Mechelle Palma" userId="976a2940d19eb21b" providerId="LiveId" clId="{E7A8BC12-B43F-4303-9011-4BF12BF42910}" dt="2024-03-25T12:56:28.318" v="16" actId="47"/>
        <pc:sldMkLst>
          <pc:docMk/>
          <pc:sldMk cId="60194329" sldId="411"/>
        </pc:sldMkLst>
      </pc:sldChg>
      <pc:sldChg chg="del">
        <pc:chgData name="Mechelle Palma" userId="976a2940d19eb21b" providerId="LiveId" clId="{E7A8BC12-B43F-4303-9011-4BF12BF42910}" dt="2024-03-25T12:56:28.318" v="16" actId="47"/>
        <pc:sldMkLst>
          <pc:docMk/>
          <pc:sldMk cId="3399743161" sldId="412"/>
        </pc:sldMkLst>
      </pc:sldChg>
      <pc:sldChg chg="del">
        <pc:chgData name="Mechelle Palma" userId="976a2940d19eb21b" providerId="LiveId" clId="{E7A8BC12-B43F-4303-9011-4BF12BF42910}" dt="2024-03-25T12:56:28.318" v="16" actId="47"/>
        <pc:sldMkLst>
          <pc:docMk/>
          <pc:sldMk cId="1979322516" sldId="413"/>
        </pc:sldMkLst>
      </pc:sldChg>
      <pc:sldChg chg="del">
        <pc:chgData name="Mechelle Palma" userId="976a2940d19eb21b" providerId="LiveId" clId="{E7A8BC12-B43F-4303-9011-4BF12BF42910}" dt="2024-03-25T12:56:28.318" v="16" actId="47"/>
        <pc:sldMkLst>
          <pc:docMk/>
          <pc:sldMk cId="463843767" sldId="414"/>
        </pc:sldMkLst>
      </pc:sldChg>
      <pc:sldChg chg="del">
        <pc:chgData name="Mechelle Palma" userId="976a2940d19eb21b" providerId="LiveId" clId="{E7A8BC12-B43F-4303-9011-4BF12BF42910}" dt="2024-03-25T12:56:28.318" v="16" actId="47"/>
        <pc:sldMkLst>
          <pc:docMk/>
          <pc:sldMk cId="1132017536" sldId="415"/>
        </pc:sldMkLst>
      </pc:sldChg>
      <pc:sldChg chg="del">
        <pc:chgData name="Mechelle Palma" userId="976a2940d19eb21b" providerId="LiveId" clId="{E7A8BC12-B43F-4303-9011-4BF12BF42910}" dt="2024-03-25T12:56:28.318" v="16" actId="47"/>
        <pc:sldMkLst>
          <pc:docMk/>
          <pc:sldMk cId="879213859" sldId="416"/>
        </pc:sldMkLst>
      </pc:sldChg>
      <pc:sldChg chg="del">
        <pc:chgData name="Mechelle Palma" userId="976a2940d19eb21b" providerId="LiveId" clId="{E7A8BC12-B43F-4303-9011-4BF12BF42910}" dt="2024-03-25T12:56:28.318" v="16" actId="47"/>
        <pc:sldMkLst>
          <pc:docMk/>
          <pc:sldMk cId="2243778255" sldId="417"/>
        </pc:sldMkLst>
      </pc:sldChg>
      <pc:sldChg chg="del">
        <pc:chgData name="Mechelle Palma" userId="976a2940d19eb21b" providerId="LiveId" clId="{E7A8BC12-B43F-4303-9011-4BF12BF42910}" dt="2024-03-25T12:56:28.318" v="16" actId="47"/>
        <pc:sldMkLst>
          <pc:docMk/>
          <pc:sldMk cId="3458031974" sldId="418"/>
        </pc:sldMkLst>
      </pc:sldChg>
      <pc:sldChg chg="del">
        <pc:chgData name="Mechelle Palma" userId="976a2940d19eb21b" providerId="LiveId" clId="{E7A8BC12-B43F-4303-9011-4BF12BF42910}" dt="2024-03-25T12:56:28.318" v="16" actId="47"/>
        <pc:sldMkLst>
          <pc:docMk/>
          <pc:sldMk cId="2420293875" sldId="419"/>
        </pc:sldMkLst>
      </pc:sldChg>
      <pc:sldChg chg="del">
        <pc:chgData name="Mechelle Palma" userId="976a2940d19eb21b" providerId="LiveId" clId="{E7A8BC12-B43F-4303-9011-4BF12BF42910}" dt="2024-03-25T12:56:28.318" v="16" actId="47"/>
        <pc:sldMkLst>
          <pc:docMk/>
          <pc:sldMk cId="3253618799" sldId="421"/>
        </pc:sldMkLst>
      </pc:sldChg>
      <pc:sldChg chg="modNotesTx">
        <pc:chgData name="Mechelle Palma" userId="976a2940d19eb21b" providerId="LiveId" clId="{E7A8BC12-B43F-4303-9011-4BF12BF42910}" dt="2024-03-25T12:53:01.530" v="2"/>
        <pc:sldMkLst>
          <pc:docMk/>
          <pc:sldMk cId="3302047747" sldId="432"/>
        </pc:sldMkLst>
      </pc:sldChg>
      <pc:sldChg chg="modNotesTx">
        <pc:chgData name="Mechelle Palma" userId="976a2940d19eb21b" providerId="LiveId" clId="{E7A8BC12-B43F-4303-9011-4BF12BF42910}" dt="2024-03-25T12:53:23.420" v="3"/>
        <pc:sldMkLst>
          <pc:docMk/>
          <pc:sldMk cId="3618589963" sldId="433"/>
        </pc:sldMkLst>
      </pc:sldChg>
      <pc:sldChg chg="modNotesTx">
        <pc:chgData name="Mechelle Palma" userId="976a2940d19eb21b" providerId="LiveId" clId="{E7A8BC12-B43F-4303-9011-4BF12BF42910}" dt="2024-03-25T12:53:42.650" v="4"/>
        <pc:sldMkLst>
          <pc:docMk/>
          <pc:sldMk cId="3289141993" sldId="434"/>
        </pc:sldMkLst>
      </pc:sldChg>
      <pc:sldChg chg="modNotesTx">
        <pc:chgData name="Mechelle Palma" userId="976a2940d19eb21b" providerId="LiveId" clId="{E7A8BC12-B43F-4303-9011-4BF12BF42910}" dt="2024-03-25T12:52:37.436" v="1"/>
        <pc:sldMkLst>
          <pc:docMk/>
          <pc:sldMk cId="1619077482" sldId="435"/>
        </pc:sldMkLst>
      </pc:sldChg>
      <pc:sldChg chg="modNotesTx">
        <pc:chgData name="Mechelle Palma" userId="976a2940d19eb21b" providerId="LiveId" clId="{E7A8BC12-B43F-4303-9011-4BF12BF42910}" dt="2024-03-25T12:54:13.016" v="5"/>
        <pc:sldMkLst>
          <pc:docMk/>
          <pc:sldMk cId="1088577868" sldId="436"/>
        </pc:sldMkLst>
      </pc:sldChg>
      <pc:sldChg chg="del ord">
        <pc:chgData name="Mechelle Palma" userId="976a2940d19eb21b" providerId="LiveId" clId="{E7A8BC12-B43F-4303-9011-4BF12BF42910}" dt="2024-03-25T12:56:11.958" v="15" actId="47"/>
        <pc:sldMkLst>
          <pc:docMk/>
          <pc:sldMk cId="2641214007" sldId="441"/>
        </pc:sldMkLst>
      </pc:sldChg>
      <pc:sldChg chg="del">
        <pc:chgData name="Mechelle Palma" userId="976a2940d19eb21b" providerId="LiveId" clId="{E7A8BC12-B43F-4303-9011-4BF12BF42910}" dt="2024-03-25T12:56:28.318" v="16" actId="47"/>
        <pc:sldMkLst>
          <pc:docMk/>
          <pc:sldMk cId="3039309277" sldId="442"/>
        </pc:sldMkLst>
      </pc:sldChg>
      <pc:sldChg chg="del">
        <pc:chgData name="Mechelle Palma" userId="976a2940d19eb21b" providerId="LiveId" clId="{E7A8BC12-B43F-4303-9011-4BF12BF42910}" dt="2024-03-25T12:56:28.318" v="16" actId="47"/>
        <pc:sldMkLst>
          <pc:docMk/>
          <pc:sldMk cId="2240591057" sldId="443"/>
        </pc:sldMkLst>
      </pc:sldChg>
      <pc:sldChg chg="addSp delSp modSp new del mod modNotesTx">
        <pc:chgData name="Mechelle Palma" userId="976a2940d19eb21b" providerId="LiveId" clId="{E7A8BC12-B43F-4303-9011-4BF12BF42910}" dt="2024-03-25T12:55:56.902" v="12" actId="47"/>
        <pc:sldMkLst>
          <pc:docMk/>
          <pc:sldMk cId="3190729052" sldId="444"/>
        </pc:sldMkLst>
        <pc:picChg chg="add del mod">
          <ac:chgData name="Mechelle Palma" userId="976a2940d19eb21b" providerId="LiveId" clId="{E7A8BC12-B43F-4303-9011-4BF12BF42910}" dt="2024-03-25T12:55:17.929" v="11" actId="478"/>
          <ac:picMkLst>
            <pc:docMk/>
            <pc:sldMk cId="3190729052" sldId="444"/>
            <ac:picMk id="4" creationId="{D88121A2-412F-C187-30AA-3CB3FE597AC2}"/>
          </ac:picMkLst>
        </pc:picChg>
      </pc:sldChg>
      <pc:sldChg chg="add">
        <pc:chgData name="Mechelle Palma" userId="976a2940d19eb21b" providerId="LiveId" clId="{E7A8BC12-B43F-4303-9011-4BF12BF42910}" dt="2024-03-25T12:59:49.288" v="17"/>
        <pc:sldMkLst>
          <pc:docMk/>
          <pc:sldMk cId="0" sldId="603"/>
        </pc:sldMkLst>
      </pc:sldChg>
      <pc:sldChg chg="add">
        <pc:chgData name="Mechelle Palma" userId="976a2940d19eb21b" providerId="LiveId" clId="{E7A8BC12-B43F-4303-9011-4BF12BF42910}" dt="2024-03-25T13:00:27.071" v="18"/>
        <pc:sldMkLst>
          <pc:docMk/>
          <pc:sldMk cId="570020742" sldId="900"/>
        </pc:sldMkLst>
      </pc:sldChg>
      <pc:sldChg chg="add">
        <pc:chgData name="Mechelle Palma" userId="976a2940d19eb21b" providerId="LiveId" clId="{E7A8BC12-B43F-4303-9011-4BF12BF42910}" dt="2024-03-25T13:00:56.917" v="19"/>
        <pc:sldMkLst>
          <pc:docMk/>
          <pc:sldMk cId="0" sldId="947"/>
        </pc:sldMkLst>
      </pc:sldChg>
      <pc:sldChg chg="add">
        <pc:chgData name="Mechelle Palma" userId="976a2940d19eb21b" providerId="LiveId" clId="{E7A8BC12-B43F-4303-9011-4BF12BF42910}" dt="2024-03-25T13:00:27.071" v="18"/>
        <pc:sldMkLst>
          <pc:docMk/>
          <pc:sldMk cId="2367005428" sldId="994"/>
        </pc:sldMkLst>
      </pc:sldChg>
      <pc:sldChg chg="add">
        <pc:chgData name="Mechelle Palma" userId="976a2940d19eb21b" providerId="LiveId" clId="{E7A8BC12-B43F-4303-9011-4BF12BF42910}" dt="2024-03-25T12:59:49.288" v="17"/>
        <pc:sldMkLst>
          <pc:docMk/>
          <pc:sldMk cId="4041944362" sldId="1136"/>
        </pc:sldMkLst>
      </pc:sldChg>
      <pc:sldChg chg="addSp modSp new mod">
        <pc:chgData name="Mechelle Palma" userId="976a2940d19eb21b" providerId="LiveId" clId="{E7A8BC12-B43F-4303-9011-4BF12BF42910}" dt="2024-03-25T13:02:21.979" v="30" actId="1076"/>
        <pc:sldMkLst>
          <pc:docMk/>
          <pc:sldMk cId="2446160489" sldId="1137"/>
        </pc:sldMkLst>
        <pc:picChg chg="add mod modCrop">
          <ac:chgData name="Mechelle Palma" userId="976a2940d19eb21b" providerId="LiveId" clId="{E7A8BC12-B43F-4303-9011-4BF12BF42910}" dt="2024-03-25T13:02:21.979" v="30" actId="1076"/>
          <ac:picMkLst>
            <pc:docMk/>
            <pc:sldMk cId="2446160489" sldId="1137"/>
            <ac:picMk id="5" creationId="{8639E8D5-EE74-4B2D-389A-2076EF320915}"/>
          </ac:picMkLst>
        </pc:picChg>
      </pc:sldChg>
      <pc:sldChg chg="modSp add mod">
        <pc:chgData name="Mechelle Palma" userId="976a2940d19eb21b" providerId="LiveId" clId="{E7A8BC12-B43F-4303-9011-4BF12BF42910}" dt="2024-03-25T13:03:16.183" v="48" actId="20577"/>
        <pc:sldMkLst>
          <pc:docMk/>
          <pc:sldMk cId="2350208046" sldId="1138"/>
        </pc:sldMkLst>
        <pc:spChg chg="mod">
          <ac:chgData name="Mechelle Palma" userId="976a2940d19eb21b" providerId="LiveId" clId="{E7A8BC12-B43F-4303-9011-4BF12BF42910}" dt="2024-03-25T13:03:16.183" v="48" actId="20577"/>
          <ac:spMkLst>
            <pc:docMk/>
            <pc:sldMk cId="2350208046" sldId="1138"/>
            <ac:spMk id="6" creationId="{33CABED7-63DC-5C5E-9D55-91621FBBC124}"/>
          </ac:spMkLst>
        </pc:spChg>
      </pc:sldChg>
    </pc:docChg>
  </pc:docChgLst>
  <pc:docChgLst>
    <pc:chgData name="Mechelle Palma" userId="976a2940d19eb21b" providerId="LiveId" clId="{F9555289-C1F7-4B3A-9D9D-7F6EF296C7B7}"/>
    <pc:docChg chg="custSel addSld delSld modSld">
      <pc:chgData name="Mechelle Palma" userId="976a2940d19eb21b" providerId="LiveId" clId="{F9555289-C1F7-4B3A-9D9D-7F6EF296C7B7}" dt="2024-02-03T08:41:40.034" v="434" actId="478"/>
      <pc:docMkLst>
        <pc:docMk/>
      </pc:docMkLst>
      <pc:sldChg chg="modSp mod">
        <pc:chgData name="Mechelle Palma" userId="976a2940d19eb21b" providerId="LiveId" clId="{F9555289-C1F7-4B3A-9D9D-7F6EF296C7B7}" dt="2024-01-20T14:16:40.737" v="22" actId="20577"/>
        <pc:sldMkLst>
          <pc:docMk/>
          <pc:sldMk cId="1864949287" sldId="344"/>
        </pc:sldMkLst>
        <pc:spChg chg="mod">
          <ac:chgData name="Mechelle Palma" userId="976a2940d19eb21b" providerId="LiveId" clId="{F9555289-C1F7-4B3A-9D9D-7F6EF296C7B7}" dt="2024-01-20T14:16:40.737" v="22" actId="20577"/>
          <ac:spMkLst>
            <pc:docMk/>
            <pc:sldMk cId="1864949287" sldId="344"/>
            <ac:spMk id="3" creationId="{33CABED7-63DC-5C5E-9D55-91621FBBC124}"/>
          </ac:spMkLst>
        </pc:spChg>
      </pc:sldChg>
      <pc:sldChg chg="del">
        <pc:chgData name="Mechelle Palma" userId="976a2940d19eb21b" providerId="LiveId" clId="{F9555289-C1F7-4B3A-9D9D-7F6EF296C7B7}" dt="2024-01-20T14:16:21.145" v="0" actId="47"/>
        <pc:sldMkLst>
          <pc:docMk/>
          <pc:sldMk cId="2712122142" sldId="365"/>
        </pc:sldMkLst>
      </pc:sldChg>
      <pc:sldChg chg="del">
        <pc:chgData name="Mechelle Palma" userId="976a2940d19eb21b" providerId="LiveId" clId="{F9555289-C1F7-4B3A-9D9D-7F6EF296C7B7}" dt="2024-01-20T14:16:21.145" v="0" actId="47"/>
        <pc:sldMkLst>
          <pc:docMk/>
          <pc:sldMk cId="1376689042" sldId="366"/>
        </pc:sldMkLst>
      </pc:sldChg>
      <pc:sldChg chg="del">
        <pc:chgData name="Mechelle Palma" userId="976a2940d19eb21b" providerId="LiveId" clId="{F9555289-C1F7-4B3A-9D9D-7F6EF296C7B7}" dt="2024-01-20T14:16:21.145" v="0" actId="47"/>
        <pc:sldMkLst>
          <pc:docMk/>
          <pc:sldMk cId="1470105131" sldId="367"/>
        </pc:sldMkLst>
      </pc:sldChg>
      <pc:sldChg chg="del">
        <pc:chgData name="Mechelle Palma" userId="976a2940d19eb21b" providerId="LiveId" clId="{F9555289-C1F7-4B3A-9D9D-7F6EF296C7B7}" dt="2024-01-20T14:16:21.145" v="0" actId="47"/>
        <pc:sldMkLst>
          <pc:docMk/>
          <pc:sldMk cId="233952566" sldId="368"/>
        </pc:sldMkLst>
      </pc:sldChg>
      <pc:sldChg chg="del">
        <pc:chgData name="Mechelle Palma" userId="976a2940d19eb21b" providerId="LiveId" clId="{F9555289-C1F7-4B3A-9D9D-7F6EF296C7B7}" dt="2024-01-20T14:16:21.145" v="0" actId="47"/>
        <pc:sldMkLst>
          <pc:docMk/>
          <pc:sldMk cId="907640239" sldId="369"/>
        </pc:sldMkLst>
      </pc:sldChg>
      <pc:sldChg chg="del">
        <pc:chgData name="Mechelle Palma" userId="976a2940d19eb21b" providerId="LiveId" clId="{F9555289-C1F7-4B3A-9D9D-7F6EF296C7B7}" dt="2024-01-20T14:16:21.145" v="0" actId="47"/>
        <pc:sldMkLst>
          <pc:docMk/>
          <pc:sldMk cId="2681554505" sldId="370"/>
        </pc:sldMkLst>
      </pc:sldChg>
      <pc:sldChg chg="del">
        <pc:chgData name="Mechelle Palma" userId="976a2940d19eb21b" providerId="LiveId" clId="{F9555289-C1F7-4B3A-9D9D-7F6EF296C7B7}" dt="2024-01-20T14:16:21.145" v="0" actId="47"/>
        <pc:sldMkLst>
          <pc:docMk/>
          <pc:sldMk cId="3516554564" sldId="371"/>
        </pc:sldMkLst>
      </pc:sldChg>
      <pc:sldChg chg="del">
        <pc:chgData name="Mechelle Palma" userId="976a2940d19eb21b" providerId="LiveId" clId="{F9555289-C1F7-4B3A-9D9D-7F6EF296C7B7}" dt="2024-01-20T14:16:21.145" v="0" actId="47"/>
        <pc:sldMkLst>
          <pc:docMk/>
          <pc:sldMk cId="2040159375" sldId="372"/>
        </pc:sldMkLst>
      </pc:sldChg>
      <pc:sldChg chg="del">
        <pc:chgData name="Mechelle Palma" userId="976a2940d19eb21b" providerId="LiveId" clId="{F9555289-C1F7-4B3A-9D9D-7F6EF296C7B7}" dt="2024-01-20T14:16:21.145" v="0" actId="47"/>
        <pc:sldMkLst>
          <pc:docMk/>
          <pc:sldMk cId="3970912847" sldId="373"/>
        </pc:sldMkLst>
      </pc:sldChg>
      <pc:sldChg chg="del">
        <pc:chgData name="Mechelle Palma" userId="976a2940d19eb21b" providerId="LiveId" clId="{F9555289-C1F7-4B3A-9D9D-7F6EF296C7B7}" dt="2024-01-20T14:16:21.145" v="0" actId="47"/>
        <pc:sldMkLst>
          <pc:docMk/>
          <pc:sldMk cId="1102593122" sldId="374"/>
        </pc:sldMkLst>
      </pc:sldChg>
      <pc:sldChg chg="del">
        <pc:chgData name="Mechelle Palma" userId="976a2940d19eb21b" providerId="LiveId" clId="{F9555289-C1F7-4B3A-9D9D-7F6EF296C7B7}" dt="2024-01-20T14:16:21.145" v="0" actId="47"/>
        <pc:sldMkLst>
          <pc:docMk/>
          <pc:sldMk cId="2363547558" sldId="375"/>
        </pc:sldMkLst>
      </pc:sldChg>
      <pc:sldChg chg="del">
        <pc:chgData name="Mechelle Palma" userId="976a2940d19eb21b" providerId="LiveId" clId="{F9555289-C1F7-4B3A-9D9D-7F6EF296C7B7}" dt="2024-01-20T14:16:21.145" v="0" actId="47"/>
        <pc:sldMkLst>
          <pc:docMk/>
          <pc:sldMk cId="1201433322" sldId="376"/>
        </pc:sldMkLst>
      </pc:sldChg>
      <pc:sldChg chg="del">
        <pc:chgData name="Mechelle Palma" userId="976a2940d19eb21b" providerId="LiveId" clId="{F9555289-C1F7-4B3A-9D9D-7F6EF296C7B7}" dt="2024-01-20T14:16:21.145" v="0" actId="47"/>
        <pc:sldMkLst>
          <pc:docMk/>
          <pc:sldMk cId="2419491852" sldId="377"/>
        </pc:sldMkLst>
      </pc:sldChg>
      <pc:sldChg chg="del">
        <pc:chgData name="Mechelle Palma" userId="976a2940d19eb21b" providerId="LiveId" clId="{F9555289-C1F7-4B3A-9D9D-7F6EF296C7B7}" dt="2024-01-20T14:16:21.145" v="0" actId="47"/>
        <pc:sldMkLst>
          <pc:docMk/>
          <pc:sldMk cId="1966792915" sldId="378"/>
        </pc:sldMkLst>
      </pc:sldChg>
      <pc:sldChg chg="del">
        <pc:chgData name="Mechelle Palma" userId="976a2940d19eb21b" providerId="LiveId" clId="{F9555289-C1F7-4B3A-9D9D-7F6EF296C7B7}" dt="2024-01-20T14:16:21.145" v="0" actId="47"/>
        <pc:sldMkLst>
          <pc:docMk/>
          <pc:sldMk cId="3206985369" sldId="379"/>
        </pc:sldMkLst>
      </pc:sldChg>
      <pc:sldChg chg="del">
        <pc:chgData name="Mechelle Palma" userId="976a2940d19eb21b" providerId="LiveId" clId="{F9555289-C1F7-4B3A-9D9D-7F6EF296C7B7}" dt="2024-01-20T14:16:21.145" v="0" actId="47"/>
        <pc:sldMkLst>
          <pc:docMk/>
          <pc:sldMk cId="1979048390" sldId="380"/>
        </pc:sldMkLst>
      </pc:sldChg>
      <pc:sldChg chg="del">
        <pc:chgData name="Mechelle Palma" userId="976a2940d19eb21b" providerId="LiveId" clId="{F9555289-C1F7-4B3A-9D9D-7F6EF296C7B7}" dt="2024-01-20T14:16:21.145" v="0" actId="47"/>
        <pc:sldMkLst>
          <pc:docMk/>
          <pc:sldMk cId="369200466" sldId="381"/>
        </pc:sldMkLst>
      </pc:sldChg>
      <pc:sldChg chg="del">
        <pc:chgData name="Mechelle Palma" userId="976a2940d19eb21b" providerId="LiveId" clId="{F9555289-C1F7-4B3A-9D9D-7F6EF296C7B7}" dt="2024-01-20T14:16:21.145" v="0" actId="47"/>
        <pc:sldMkLst>
          <pc:docMk/>
          <pc:sldMk cId="1328425013" sldId="382"/>
        </pc:sldMkLst>
      </pc:sldChg>
      <pc:sldChg chg="del">
        <pc:chgData name="Mechelle Palma" userId="976a2940d19eb21b" providerId="LiveId" clId="{F9555289-C1F7-4B3A-9D9D-7F6EF296C7B7}" dt="2024-01-20T14:16:21.145" v="0" actId="47"/>
        <pc:sldMkLst>
          <pc:docMk/>
          <pc:sldMk cId="4044670946" sldId="383"/>
        </pc:sldMkLst>
      </pc:sldChg>
      <pc:sldChg chg="del">
        <pc:chgData name="Mechelle Palma" userId="976a2940d19eb21b" providerId="LiveId" clId="{F9555289-C1F7-4B3A-9D9D-7F6EF296C7B7}" dt="2024-01-20T14:16:21.145" v="0" actId="47"/>
        <pc:sldMkLst>
          <pc:docMk/>
          <pc:sldMk cId="2583695581" sldId="384"/>
        </pc:sldMkLst>
      </pc:sldChg>
      <pc:sldChg chg="del">
        <pc:chgData name="Mechelle Palma" userId="976a2940d19eb21b" providerId="LiveId" clId="{F9555289-C1F7-4B3A-9D9D-7F6EF296C7B7}" dt="2024-01-20T14:16:21.145" v="0" actId="47"/>
        <pc:sldMkLst>
          <pc:docMk/>
          <pc:sldMk cId="3436165667" sldId="385"/>
        </pc:sldMkLst>
      </pc:sldChg>
      <pc:sldChg chg="del">
        <pc:chgData name="Mechelle Palma" userId="976a2940d19eb21b" providerId="LiveId" clId="{F9555289-C1F7-4B3A-9D9D-7F6EF296C7B7}" dt="2024-01-20T14:16:21.145" v="0" actId="47"/>
        <pc:sldMkLst>
          <pc:docMk/>
          <pc:sldMk cId="3277036976" sldId="386"/>
        </pc:sldMkLst>
      </pc:sldChg>
      <pc:sldChg chg="del">
        <pc:chgData name="Mechelle Palma" userId="976a2940d19eb21b" providerId="LiveId" clId="{F9555289-C1F7-4B3A-9D9D-7F6EF296C7B7}" dt="2024-01-20T14:16:21.145" v="0" actId="47"/>
        <pc:sldMkLst>
          <pc:docMk/>
          <pc:sldMk cId="914257535" sldId="387"/>
        </pc:sldMkLst>
      </pc:sldChg>
      <pc:sldChg chg="del">
        <pc:chgData name="Mechelle Palma" userId="976a2940d19eb21b" providerId="LiveId" clId="{F9555289-C1F7-4B3A-9D9D-7F6EF296C7B7}" dt="2024-01-20T14:16:21.145" v="0" actId="47"/>
        <pc:sldMkLst>
          <pc:docMk/>
          <pc:sldMk cId="3748500259" sldId="388"/>
        </pc:sldMkLst>
      </pc:sldChg>
      <pc:sldChg chg="del">
        <pc:chgData name="Mechelle Palma" userId="976a2940d19eb21b" providerId="LiveId" clId="{F9555289-C1F7-4B3A-9D9D-7F6EF296C7B7}" dt="2024-01-20T14:16:21.145" v="0" actId="47"/>
        <pc:sldMkLst>
          <pc:docMk/>
          <pc:sldMk cId="3280513617" sldId="389"/>
        </pc:sldMkLst>
      </pc:sldChg>
      <pc:sldChg chg="del">
        <pc:chgData name="Mechelle Palma" userId="976a2940d19eb21b" providerId="LiveId" clId="{F9555289-C1F7-4B3A-9D9D-7F6EF296C7B7}" dt="2024-01-20T14:16:21.145" v="0" actId="47"/>
        <pc:sldMkLst>
          <pc:docMk/>
          <pc:sldMk cId="4260667281" sldId="390"/>
        </pc:sldMkLst>
      </pc:sldChg>
      <pc:sldChg chg="del">
        <pc:chgData name="Mechelle Palma" userId="976a2940d19eb21b" providerId="LiveId" clId="{F9555289-C1F7-4B3A-9D9D-7F6EF296C7B7}" dt="2024-01-20T14:16:21.145" v="0" actId="47"/>
        <pc:sldMkLst>
          <pc:docMk/>
          <pc:sldMk cId="2924947397" sldId="391"/>
        </pc:sldMkLst>
      </pc:sldChg>
      <pc:sldChg chg="del">
        <pc:chgData name="Mechelle Palma" userId="976a2940d19eb21b" providerId="LiveId" clId="{F9555289-C1F7-4B3A-9D9D-7F6EF296C7B7}" dt="2024-01-20T14:16:21.145" v="0" actId="47"/>
        <pc:sldMkLst>
          <pc:docMk/>
          <pc:sldMk cId="2684799314" sldId="392"/>
        </pc:sldMkLst>
      </pc:sldChg>
      <pc:sldChg chg="del">
        <pc:chgData name="Mechelle Palma" userId="976a2940d19eb21b" providerId="LiveId" clId="{F9555289-C1F7-4B3A-9D9D-7F6EF296C7B7}" dt="2024-01-20T14:16:21.145" v="0" actId="47"/>
        <pc:sldMkLst>
          <pc:docMk/>
          <pc:sldMk cId="1269343784" sldId="393"/>
        </pc:sldMkLst>
      </pc:sldChg>
      <pc:sldChg chg="del">
        <pc:chgData name="Mechelle Palma" userId="976a2940d19eb21b" providerId="LiveId" clId="{F9555289-C1F7-4B3A-9D9D-7F6EF296C7B7}" dt="2024-02-03T08:35:29.316" v="379" actId="47"/>
        <pc:sldMkLst>
          <pc:docMk/>
          <pc:sldMk cId="1821510637" sldId="396"/>
        </pc:sldMkLst>
      </pc:sldChg>
      <pc:sldChg chg="del">
        <pc:chgData name="Mechelle Palma" userId="976a2940d19eb21b" providerId="LiveId" clId="{F9555289-C1F7-4B3A-9D9D-7F6EF296C7B7}" dt="2024-02-03T08:35:29.316" v="379" actId="47"/>
        <pc:sldMkLst>
          <pc:docMk/>
          <pc:sldMk cId="1715997067" sldId="397"/>
        </pc:sldMkLst>
      </pc:sldChg>
      <pc:sldChg chg="del">
        <pc:chgData name="Mechelle Palma" userId="976a2940d19eb21b" providerId="LiveId" clId="{F9555289-C1F7-4B3A-9D9D-7F6EF296C7B7}" dt="2024-02-03T08:35:29.316" v="379" actId="47"/>
        <pc:sldMkLst>
          <pc:docMk/>
          <pc:sldMk cId="2181990914" sldId="398"/>
        </pc:sldMkLst>
      </pc:sldChg>
      <pc:sldChg chg="del">
        <pc:chgData name="Mechelle Palma" userId="976a2940d19eb21b" providerId="LiveId" clId="{F9555289-C1F7-4B3A-9D9D-7F6EF296C7B7}" dt="2024-02-03T08:35:29.316" v="379" actId="47"/>
        <pc:sldMkLst>
          <pc:docMk/>
          <pc:sldMk cId="1910198100" sldId="399"/>
        </pc:sldMkLst>
      </pc:sldChg>
      <pc:sldChg chg="del">
        <pc:chgData name="Mechelle Palma" userId="976a2940d19eb21b" providerId="LiveId" clId="{F9555289-C1F7-4B3A-9D9D-7F6EF296C7B7}" dt="2024-02-03T08:35:29.316" v="379" actId="47"/>
        <pc:sldMkLst>
          <pc:docMk/>
          <pc:sldMk cId="3512161560" sldId="402"/>
        </pc:sldMkLst>
      </pc:sldChg>
      <pc:sldChg chg="del">
        <pc:chgData name="Mechelle Palma" userId="976a2940d19eb21b" providerId="LiveId" clId="{F9555289-C1F7-4B3A-9D9D-7F6EF296C7B7}" dt="2024-02-03T08:35:29.316" v="379" actId="47"/>
        <pc:sldMkLst>
          <pc:docMk/>
          <pc:sldMk cId="3457938954" sldId="403"/>
        </pc:sldMkLst>
      </pc:sldChg>
      <pc:sldChg chg="del">
        <pc:chgData name="Mechelle Palma" userId="976a2940d19eb21b" providerId="LiveId" clId="{F9555289-C1F7-4B3A-9D9D-7F6EF296C7B7}" dt="2024-02-03T08:36:13.118" v="419" actId="47"/>
        <pc:sldMkLst>
          <pc:docMk/>
          <pc:sldMk cId="3930410600" sldId="404"/>
        </pc:sldMkLst>
      </pc:sldChg>
      <pc:sldChg chg="modSp mod">
        <pc:chgData name="Mechelle Palma" userId="976a2940d19eb21b" providerId="LiveId" clId="{F9555289-C1F7-4B3A-9D9D-7F6EF296C7B7}" dt="2024-02-03T03:48:29.645" v="293" actId="20577"/>
        <pc:sldMkLst>
          <pc:docMk/>
          <pc:sldMk cId="1088081074" sldId="406"/>
        </pc:sldMkLst>
        <pc:spChg chg="mod">
          <ac:chgData name="Mechelle Palma" userId="976a2940d19eb21b" providerId="LiveId" clId="{F9555289-C1F7-4B3A-9D9D-7F6EF296C7B7}" dt="2024-02-03T03:48:29.645" v="293" actId="20577"/>
          <ac:spMkLst>
            <pc:docMk/>
            <pc:sldMk cId="1088081074" sldId="406"/>
            <ac:spMk id="6" creationId="{33CABED7-63DC-5C5E-9D55-91621FBBC124}"/>
          </ac:spMkLst>
        </pc:spChg>
      </pc:sldChg>
      <pc:sldChg chg="modSp mod">
        <pc:chgData name="Mechelle Palma" userId="976a2940d19eb21b" providerId="LiveId" clId="{F9555289-C1F7-4B3A-9D9D-7F6EF296C7B7}" dt="2024-02-03T03:59:57.085" v="330" actId="20577"/>
        <pc:sldMkLst>
          <pc:docMk/>
          <pc:sldMk cId="1437771646" sldId="407"/>
        </pc:sldMkLst>
        <pc:spChg chg="mod">
          <ac:chgData name="Mechelle Palma" userId="976a2940d19eb21b" providerId="LiveId" clId="{F9555289-C1F7-4B3A-9D9D-7F6EF296C7B7}" dt="2024-02-03T03:59:57.085" v="330" actId="20577"/>
          <ac:spMkLst>
            <pc:docMk/>
            <pc:sldMk cId="1437771646" sldId="407"/>
            <ac:spMk id="6" creationId="{33CABED7-63DC-5C5E-9D55-91621FBBC124}"/>
          </ac:spMkLst>
        </pc:spChg>
      </pc:sldChg>
      <pc:sldChg chg="modSp mod">
        <pc:chgData name="Mechelle Palma" userId="976a2940d19eb21b" providerId="LiveId" clId="{F9555289-C1F7-4B3A-9D9D-7F6EF296C7B7}" dt="2024-02-03T08:36:10.640" v="418" actId="20577"/>
        <pc:sldMkLst>
          <pc:docMk/>
          <pc:sldMk cId="35942601" sldId="408"/>
        </pc:sldMkLst>
        <pc:spChg chg="mod">
          <ac:chgData name="Mechelle Palma" userId="976a2940d19eb21b" providerId="LiveId" clId="{F9555289-C1F7-4B3A-9D9D-7F6EF296C7B7}" dt="2024-02-03T08:36:10.640" v="418" actId="20577"/>
          <ac:spMkLst>
            <pc:docMk/>
            <pc:sldMk cId="35942601" sldId="408"/>
            <ac:spMk id="6" creationId="{33CABED7-63DC-5C5E-9D55-91621FBBC124}"/>
          </ac:spMkLst>
        </pc:spChg>
      </pc:sldChg>
      <pc:sldChg chg="addSp delSp modSp new mod setBg">
        <pc:chgData name="Mechelle Palma" userId="976a2940d19eb21b" providerId="LiveId" clId="{F9555289-C1F7-4B3A-9D9D-7F6EF296C7B7}" dt="2024-01-20T14:34:44.317" v="291" actId="20577"/>
        <pc:sldMkLst>
          <pc:docMk/>
          <pc:sldMk cId="1688534945" sldId="422"/>
        </pc:sldMkLst>
        <pc:spChg chg="mod">
          <ac:chgData name="Mechelle Palma" userId="976a2940d19eb21b" providerId="LiveId" clId="{F9555289-C1F7-4B3A-9D9D-7F6EF296C7B7}" dt="2024-01-20T14:34:44.317" v="291" actId="20577"/>
          <ac:spMkLst>
            <pc:docMk/>
            <pc:sldMk cId="1688534945" sldId="422"/>
            <ac:spMk id="2" creationId="{17E34891-663D-9C34-A6EE-F65895D7D64C}"/>
          </ac:spMkLst>
        </pc:spChg>
        <pc:spChg chg="mod ord">
          <ac:chgData name="Mechelle Palma" userId="976a2940d19eb21b" providerId="LiveId" clId="{F9555289-C1F7-4B3A-9D9D-7F6EF296C7B7}" dt="2024-01-20T14:19:10.172" v="69" actId="26606"/>
          <ac:spMkLst>
            <pc:docMk/>
            <pc:sldMk cId="1688534945" sldId="422"/>
            <ac:spMk id="3" creationId="{EC5E5B2D-A495-5E71-5C7B-2C19EEBB5690}"/>
          </ac:spMkLst>
        </pc:spChg>
        <pc:spChg chg="add del">
          <ac:chgData name="Mechelle Palma" userId="976a2940d19eb21b" providerId="LiveId" clId="{F9555289-C1F7-4B3A-9D9D-7F6EF296C7B7}" dt="2024-01-20T14:19:10.172" v="69" actId="26606"/>
          <ac:spMkLst>
            <pc:docMk/>
            <pc:sldMk cId="1688534945" sldId="422"/>
            <ac:spMk id="10" creationId="{04812C46-200A-4DEB-A05E-3ED6C68C2387}"/>
          </ac:spMkLst>
        </pc:spChg>
        <pc:spChg chg="add del">
          <ac:chgData name="Mechelle Palma" userId="976a2940d19eb21b" providerId="LiveId" clId="{F9555289-C1F7-4B3A-9D9D-7F6EF296C7B7}" dt="2024-01-20T14:19:10.172" v="69" actId="26606"/>
          <ac:spMkLst>
            <pc:docMk/>
            <pc:sldMk cId="1688534945" sldId="422"/>
            <ac:spMk id="12" creationId="{6A507CAB-6FAD-4543-BAF2-DD9DD2970D6A}"/>
          </ac:spMkLst>
        </pc:spChg>
        <pc:spChg chg="add">
          <ac:chgData name="Mechelle Palma" userId="976a2940d19eb21b" providerId="LiveId" clId="{F9555289-C1F7-4B3A-9D9D-7F6EF296C7B7}" dt="2024-01-20T14:19:10.172" v="69" actId="26606"/>
          <ac:spMkLst>
            <pc:docMk/>
            <pc:sldMk cId="1688534945" sldId="422"/>
            <ac:spMk id="17" creationId="{45D37F4E-DDB4-456B-97E0-9937730A039F}"/>
          </ac:spMkLst>
        </pc:spChg>
        <pc:spChg chg="add">
          <ac:chgData name="Mechelle Palma" userId="976a2940d19eb21b" providerId="LiveId" clId="{F9555289-C1F7-4B3A-9D9D-7F6EF296C7B7}" dt="2024-01-20T14:19:10.172" v="69" actId="26606"/>
          <ac:spMkLst>
            <pc:docMk/>
            <pc:sldMk cId="1688534945" sldId="422"/>
            <ac:spMk id="19" creationId="{B2DD41CD-8F47-4F56-AD12-4E2FF7696987}"/>
          </ac:spMkLst>
        </pc:spChg>
        <pc:picChg chg="add mod ord">
          <ac:chgData name="Mechelle Palma" userId="976a2940d19eb21b" providerId="LiveId" clId="{F9555289-C1F7-4B3A-9D9D-7F6EF296C7B7}" dt="2024-01-20T14:19:10.172" v="69" actId="26606"/>
          <ac:picMkLst>
            <pc:docMk/>
            <pc:sldMk cId="1688534945" sldId="422"/>
            <ac:picMk id="5" creationId="{1C8D8B5B-8121-56D9-114C-9DEEC031CD4E}"/>
          </ac:picMkLst>
        </pc:picChg>
      </pc:sldChg>
      <pc:sldChg chg="addSp modSp new mod setBg">
        <pc:chgData name="Mechelle Palma" userId="976a2940d19eb21b" providerId="LiveId" clId="{F9555289-C1F7-4B3A-9D9D-7F6EF296C7B7}" dt="2024-01-20T14:21:12.914" v="75" actId="26606"/>
        <pc:sldMkLst>
          <pc:docMk/>
          <pc:sldMk cId="1963716150" sldId="423"/>
        </pc:sldMkLst>
        <pc:spChg chg="mod">
          <ac:chgData name="Mechelle Palma" userId="976a2940d19eb21b" providerId="LiveId" clId="{F9555289-C1F7-4B3A-9D9D-7F6EF296C7B7}" dt="2024-01-20T14:21:12.914" v="75" actId="26606"/>
          <ac:spMkLst>
            <pc:docMk/>
            <pc:sldMk cId="1963716150" sldId="423"/>
            <ac:spMk id="2" creationId="{D41E10A4-F2F2-1697-2F0B-D40E14B61587}"/>
          </ac:spMkLst>
        </pc:spChg>
        <pc:spChg chg="mod ord">
          <ac:chgData name="Mechelle Palma" userId="976a2940d19eb21b" providerId="LiveId" clId="{F9555289-C1F7-4B3A-9D9D-7F6EF296C7B7}" dt="2024-01-20T14:21:12.914" v="75" actId="26606"/>
          <ac:spMkLst>
            <pc:docMk/>
            <pc:sldMk cId="1963716150" sldId="423"/>
            <ac:spMk id="3" creationId="{83CA34A9-175D-6476-2425-0DAF10B0F648}"/>
          </ac:spMkLst>
        </pc:spChg>
        <pc:spChg chg="add">
          <ac:chgData name="Mechelle Palma" userId="976a2940d19eb21b" providerId="LiveId" clId="{F9555289-C1F7-4B3A-9D9D-7F6EF296C7B7}" dt="2024-01-20T14:21:12.914" v="75" actId="26606"/>
          <ac:spMkLst>
            <pc:docMk/>
            <pc:sldMk cId="1963716150" sldId="423"/>
            <ac:spMk id="1031" creationId="{E51BA4DF-2BD4-4EC2-B1DB-B27C8AC71864}"/>
          </ac:spMkLst>
        </pc:spChg>
        <pc:picChg chg="add mod">
          <ac:chgData name="Mechelle Palma" userId="976a2940d19eb21b" providerId="LiveId" clId="{F9555289-C1F7-4B3A-9D9D-7F6EF296C7B7}" dt="2024-01-20T14:21:12.914" v="75" actId="26606"/>
          <ac:picMkLst>
            <pc:docMk/>
            <pc:sldMk cId="1963716150" sldId="423"/>
            <ac:picMk id="1026" creationId="{654DF3A2-9505-A213-6D5D-0EC3B0776654}"/>
          </ac:picMkLst>
        </pc:picChg>
      </pc:sldChg>
      <pc:sldChg chg="addSp modSp new mod setBg">
        <pc:chgData name="Mechelle Palma" userId="976a2940d19eb21b" providerId="LiveId" clId="{F9555289-C1F7-4B3A-9D9D-7F6EF296C7B7}" dt="2024-01-20T14:22:52.797" v="96" actId="26606"/>
        <pc:sldMkLst>
          <pc:docMk/>
          <pc:sldMk cId="1507970363" sldId="424"/>
        </pc:sldMkLst>
        <pc:spChg chg="mod">
          <ac:chgData name="Mechelle Palma" userId="976a2940d19eb21b" providerId="LiveId" clId="{F9555289-C1F7-4B3A-9D9D-7F6EF296C7B7}" dt="2024-01-20T14:22:52.797" v="96" actId="26606"/>
          <ac:spMkLst>
            <pc:docMk/>
            <pc:sldMk cId="1507970363" sldId="424"/>
            <ac:spMk id="2" creationId="{D861A5C0-2879-D257-6950-EEA979A352F0}"/>
          </ac:spMkLst>
        </pc:spChg>
        <pc:spChg chg="mod ord">
          <ac:chgData name="Mechelle Palma" userId="976a2940d19eb21b" providerId="LiveId" clId="{F9555289-C1F7-4B3A-9D9D-7F6EF296C7B7}" dt="2024-01-20T14:22:52.797" v="96" actId="26606"/>
          <ac:spMkLst>
            <pc:docMk/>
            <pc:sldMk cId="1507970363" sldId="424"/>
            <ac:spMk id="3" creationId="{14AAF789-F3B8-3A5C-F005-8C6124A28304}"/>
          </ac:spMkLst>
        </pc:spChg>
        <pc:spChg chg="add">
          <ac:chgData name="Mechelle Palma" userId="976a2940d19eb21b" providerId="LiveId" clId="{F9555289-C1F7-4B3A-9D9D-7F6EF296C7B7}" dt="2024-01-20T14:22:52.797" v="96" actId="26606"/>
          <ac:spMkLst>
            <pc:docMk/>
            <pc:sldMk cId="1507970363" sldId="424"/>
            <ac:spMk id="2055" creationId="{2C61293E-6EBE-43EF-A52C-9BEBFD7679D4}"/>
          </ac:spMkLst>
        </pc:spChg>
        <pc:spChg chg="add">
          <ac:chgData name="Mechelle Palma" userId="976a2940d19eb21b" providerId="LiveId" clId="{F9555289-C1F7-4B3A-9D9D-7F6EF296C7B7}" dt="2024-01-20T14:22:52.797" v="96" actId="26606"/>
          <ac:spMkLst>
            <pc:docMk/>
            <pc:sldMk cId="1507970363" sldId="424"/>
            <ac:spMk id="2057" creationId="{21540236-BFD5-4A9D-8840-4703E7F76825}"/>
          </ac:spMkLst>
        </pc:spChg>
        <pc:picChg chg="add mod">
          <ac:chgData name="Mechelle Palma" userId="976a2940d19eb21b" providerId="LiveId" clId="{F9555289-C1F7-4B3A-9D9D-7F6EF296C7B7}" dt="2024-01-20T14:22:52.797" v="96" actId="26606"/>
          <ac:picMkLst>
            <pc:docMk/>
            <pc:sldMk cId="1507970363" sldId="424"/>
            <ac:picMk id="2050" creationId="{8462CEEA-B485-492E-84FF-B13B724B24E7}"/>
          </ac:picMkLst>
        </pc:picChg>
      </pc:sldChg>
      <pc:sldChg chg="addSp delSp modSp new mod setBg">
        <pc:chgData name="Mechelle Palma" userId="976a2940d19eb21b" providerId="LiveId" clId="{F9555289-C1F7-4B3A-9D9D-7F6EF296C7B7}" dt="2024-01-20T14:28:46.506" v="185" actId="26606"/>
        <pc:sldMkLst>
          <pc:docMk/>
          <pc:sldMk cId="1256463232" sldId="425"/>
        </pc:sldMkLst>
        <pc:spChg chg="mod">
          <ac:chgData name="Mechelle Palma" userId="976a2940d19eb21b" providerId="LiveId" clId="{F9555289-C1F7-4B3A-9D9D-7F6EF296C7B7}" dt="2024-01-20T14:28:46.506" v="185" actId="26606"/>
          <ac:spMkLst>
            <pc:docMk/>
            <pc:sldMk cId="1256463232" sldId="425"/>
            <ac:spMk id="2" creationId="{D5C5262E-182F-F259-C36F-1CACC503ABDB}"/>
          </ac:spMkLst>
        </pc:spChg>
        <pc:spChg chg="mod">
          <ac:chgData name="Mechelle Palma" userId="976a2940d19eb21b" providerId="LiveId" clId="{F9555289-C1F7-4B3A-9D9D-7F6EF296C7B7}" dt="2024-01-20T14:28:46.506" v="185" actId="26606"/>
          <ac:spMkLst>
            <pc:docMk/>
            <pc:sldMk cId="1256463232" sldId="425"/>
            <ac:spMk id="3" creationId="{F930204C-B6D2-4AA4-500C-A4D8114BF130}"/>
          </ac:spMkLst>
        </pc:spChg>
        <pc:spChg chg="add del">
          <ac:chgData name="Mechelle Palma" userId="976a2940d19eb21b" providerId="LiveId" clId="{F9555289-C1F7-4B3A-9D9D-7F6EF296C7B7}" dt="2024-01-20T14:25:05.325" v="117" actId="26606"/>
          <ac:spMkLst>
            <pc:docMk/>
            <pc:sldMk cId="1256463232" sldId="425"/>
            <ac:spMk id="9" creationId="{743AA782-23D1-4521-8CAD-47662984AA08}"/>
          </ac:spMkLst>
        </pc:spChg>
        <pc:spChg chg="add del">
          <ac:chgData name="Mechelle Palma" userId="976a2940d19eb21b" providerId="LiveId" clId="{F9555289-C1F7-4B3A-9D9D-7F6EF296C7B7}" dt="2024-01-20T14:25:05.325" v="117" actId="26606"/>
          <ac:spMkLst>
            <pc:docMk/>
            <pc:sldMk cId="1256463232" sldId="425"/>
            <ac:spMk id="11" creationId="{71877DBC-BB60-40F0-AC93-2ACDBAAE60CE}"/>
          </ac:spMkLst>
        </pc:spChg>
        <pc:spChg chg="add del">
          <ac:chgData name="Mechelle Palma" userId="976a2940d19eb21b" providerId="LiveId" clId="{F9555289-C1F7-4B3A-9D9D-7F6EF296C7B7}" dt="2024-01-20T14:28:46.506" v="185" actId="26606"/>
          <ac:spMkLst>
            <pc:docMk/>
            <pc:sldMk cId="1256463232" sldId="425"/>
            <ac:spMk id="16" creationId="{9F7D5CDA-D291-4307-BF55-1381FED29634}"/>
          </ac:spMkLst>
        </pc:spChg>
        <pc:spChg chg="add del">
          <ac:chgData name="Mechelle Palma" userId="976a2940d19eb21b" providerId="LiveId" clId="{F9555289-C1F7-4B3A-9D9D-7F6EF296C7B7}" dt="2024-01-20T14:28:46.506" v="185" actId="26606"/>
          <ac:spMkLst>
            <pc:docMk/>
            <pc:sldMk cId="1256463232" sldId="425"/>
            <ac:spMk id="18" creationId="{59B296B9-C5A5-4E4F-9B60-C907B5F1466C}"/>
          </ac:spMkLst>
        </pc:spChg>
        <pc:spChg chg="add del">
          <ac:chgData name="Mechelle Palma" userId="976a2940d19eb21b" providerId="LiveId" clId="{F9555289-C1F7-4B3A-9D9D-7F6EF296C7B7}" dt="2024-01-20T14:28:46.506" v="185" actId="26606"/>
          <ac:spMkLst>
            <pc:docMk/>
            <pc:sldMk cId="1256463232" sldId="425"/>
            <ac:spMk id="20" creationId="{D0300FD3-5AF1-6305-15FA-9078072672E2}"/>
          </ac:spMkLst>
        </pc:spChg>
        <pc:spChg chg="add">
          <ac:chgData name="Mechelle Palma" userId="976a2940d19eb21b" providerId="LiveId" clId="{F9555289-C1F7-4B3A-9D9D-7F6EF296C7B7}" dt="2024-01-20T14:28:46.506" v="185" actId="26606"/>
          <ac:spMkLst>
            <pc:docMk/>
            <pc:sldMk cId="1256463232" sldId="425"/>
            <ac:spMk id="25" creationId="{743AA782-23D1-4521-8CAD-47662984AA08}"/>
          </ac:spMkLst>
        </pc:spChg>
        <pc:spChg chg="add">
          <ac:chgData name="Mechelle Palma" userId="976a2940d19eb21b" providerId="LiveId" clId="{F9555289-C1F7-4B3A-9D9D-7F6EF296C7B7}" dt="2024-01-20T14:28:46.506" v="185" actId="26606"/>
          <ac:spMkLst>
            <pc:docMk/>
            <pc:sldMk cId="1256463232" sldId="425"/>
            <ac:spMk id="27" creationId="{650D18FE-0824-4A46-B22C-A86B52E5780A}"/>
          </ac:spMkLst>
        </pc:spChg>
        <pc:picChg chg="add mod ord">
          <ac:chgData name="Mechelle Palma" userId="976a2940d19eb21b" providerId="LiveId" clId="{F9555289-C1F7-4B3A-9D9D-7F6EF296C7B7}" dt="2024-01-20T14:28:46.506" v="185" actId="26606"/>
          <ac:picMkLst>
            <pc:docMk/>
            <pc:sldMk cId="1256463232" sldId="425"/>
            <ac:picMk id="4" creationId="{7A08DC8D-9EDA-8C3D-C2FC-8CF28B5246DA}"/>
          </ac:picMkLst>
        </pc:picChg>
      </pc:sldChg>
      <pc:sldChg chg="addSp modSp new mod setBg modNotesTx">
        <pc:chgData name="Mechelle Palma" userId="976a2940d19eb21b" providerId="LiveId" clId="{F9555289-C1F7-4B3A-9D9D-7F6EF296C7B7}" dt="2024-01-20T14:28:36.502" v="184"/>
        <pc:sldMkLst>
          <pc:docMk/>
          <pc:sldMk cId="2934107825" sldId="426"/>
        </pc:sldMkLst>
        <pc:spChg chg="mod">
          <ac:chgData name="Mechelle Palma" userId="976a2940d19eb21b" providerId="LiveId" clId="{F9555289-C1F7-4B3A-9D9D-7F6EF296C7B7}" dt="2024-01-20T14:28:03.989" v="183" actId="26606"/>
          <ac:spMkLst>
            <pc:docMk/>
            <pc:sldMk cId="2934107825" sldId="426"/>
            <ac:spMk id="2" creationId="{DA57A3C8-482F-CA2D-7717-E52BCE32DFCA}"/>
          </ac:spMkLst>
        </pc:spChg>
        <pc:spChg chg="mod">
          <ac:chgData name="Mechelle Palma" userId="976a2940d19eb21b" providerId="LiveId" clId="{F9555289-C1F7-4B3A-9D9D-7F6EF296C7B7}" dt="2024-01-20T14:28:03.989" v="183" actId="26606"/>
          <ac:spMkLst>
            <pc:docMk/>
            <pc:sldMk cId="2934107825" sldId="426"/>
            <ac:spMk id="3" creationId="{144C81E7-75E6-6A9B-2DEC-44BC51A78146}"/>
          </ac:spMkLst>
        </pc:spChg>
        <pc:spChg chg="add">
          <ac:chgData name="Mechelle Palma" userId="976a2940d19eb21b" providerId="LiveId" clId="{F9555289-C1F7-4B3A-9D9D-7F6EF296C7B7}" dt="2024-01-20T14:28:03.989" v="183" actId="26606"/>
          <ac:spMkLst>
            <pc:docMk/>
            <pc:sldMk cId="2934107825" sldId="426"/>
            <ac:spMk id="1031" creationId="{45D37F4E-DDB4-456B-97E0-9937730A039F}"/>
          </ac:spMkLst>
        </pc:spChg>
        <pc:spChg chg="add">
          <ac:chgData name="Mechelle Palma" userId="976a2940d19eb21b" providerId="LiveId" clId="{F9555289-C1F7-4B3A-9D9D-7F6EF296C7B7}" dt="2024-01-20T14:28:03.989" v="183" actId="26606"/>
          <ac:spMkLst>
            <pc:docMk/>
            <pc:sldMk cId="2934107825" sldId="426"/>
            <ac:spMk id="1033" creationId="{B2DD41CD-8F47-4F56-AD12-4E2FF7696987}"/>
          </ac:spMkLst>
        </pc:spChg>
        <pc:picChg chg="add mod">
          <ac:chgData name="Mechelle Palma" userId="976a2940d19eb21b" providerId="LiveId" clId="{F9555289-C1F7-4B3A-9D9D-7F6EF296C7B7}" dt="2024-01-20T14:28:03.989" v="183" actId="26606"/>
          <ac:picMkLst>
            <pc:docMk/>
            <pc:sldMk cId="2934107825" sldId="426"/>
            <ac:picMk id="1026" creationId="{7790E2C5-98EE-10F5-1427-99499D0CB8C4}"/>
          </ac:picMkLst>
        </pc:picChg>
      </pc:sldChg>
      <pc:sldChg chg="addSp modSp new mod setBg modNotesTx">
        <pc:chgData name="Mechelle Palma" userId="976a2940d19eb21b" providerId="LiveId" clId="{F9555289-C1F7-4B3A-9D9D-7F6EF296C7B7}" dt="2024-01-20T14:31:35.269" v="253" actId="255"/>
        <pc:sldMkLst>
          <pc:docMk/>
          <pc:sldMk cId="1282348175" sldId="427"/>
        </pc:sldMkLst>
        <pc:spChg chg="mod">
          <ac:chgData name="Mechelle Palma" userId="976a2940d19eb21b" providerId="LiveId" clId="{F9555289-C1F7-4B3A-9D9D-7F6EF296C7B7}" dt="2024-01-20T14:31:27.453" v="252" actId="26606"/>
          <ac:spMkLst>
            <pc:docMk/>
            <pc:sldMk cId="1282348175" sldId="427"/>
            <ac:spMk id="2" creationId="{90D40F00-ED5E-51C5-89BD-FE764D664DF5}"/>
          </ac:spMkLst>
        </pc:spChg>
        <pc:spChg chg="mod">
          <ac:chgData name="Mechelle Palma" userId="976a2940d19eb21b" providerId="LiveId" clId="{F9555289-C1F7-4B3A-9D9D-7F6EF296C7B7}" dt="2024-01-20T14:31:35.269" v="253" actId="255"/>
          <ac:spMkLst>
            <pc:docMk/>
            <pc:sldMk cId="1282348175" sldId="427"/>
            <ac:spMk id="3" creationId="{03A98E23-1EAF-9259-C342-ACE4E22E82A6}"/>
          </ac:spMkLst>
        </pc:spChg>
        <pc:spChg chg="add">
          <ac:chgData name="Mechelle Palma" userId="976a2940d19eb21b" providerId="LiveId" clId="{F9555289-C1F7-4B3A-9D9D-7F6EF296C7B7}" dt="2024-01-20T14:31:27.453" v="252" actId="26606"/>
          <ac:spMkLst>
            <pc:docMk/>
            <pc:sldMk cId="1282348175" sldId="427"/>
            <ac:spMk id="2055" creationId="{80DF40B2-80F7-4E71-B46C-284163F3654A}"/>
          </ac:spMkLst>
        </pc:spChg>
        <pc:picChg chg="add mod">
          <ac:chgData name="Mechelle Palma" userId="976a2940d19eb21b" providerId="LiveId" clId="{F9555289-C1F7-4B3A-9D9D-7F6EF296C7B7}" dt="2024-01-20T14:31:27.453" v="252" actId="26606"/>
          <ac:picMkLst>
            <pc:docMk/>
            <pc:sldMk cId="1282348175" sldId="427"/>
            <ac:picMk id="2050" creationId="{FA7520D8-071A-0FD3-9B10-E72526757546}"/>
          </ac:picMkLst>
        </pc:picChg>
      </pc:sldChg>
      <pc:sldChg chg="addSp delSp modSp new mod setBg">
        <pc:chgData name="Mechelle Palma" userId="976a2940d19eb21b" providerId="LiveId" clId="{F9555289-C1F7-4B3A-9D9D-7F6EF296C7B7}" dt="2024-01-20T14:33:18.676" v="261" actId="26606"/>
        <pc:sldMkLst>
          <pc:docMk/>
          <pc:sldMk cId="3236226821" sldId="428"/>
        </pc:sldMkLst>
        <pc:spChg chg="del">
          <ac:chgData name="Mechelle Palma" userId="976a2940d19eb21b" providerId="LiveId" clId="{F9555289-C1F7-4B3A-9D9D-7F6EF296C7B7}" dt="2024-01-20T14:33:18.676" v="261" actId="26606"/>
          <ac:spMkLst>
            <pc:docMk/>
            <pc:sldMk cId="3236226821" sldId="428"/>
            <ac:spMk id="2" creationId="{BC3F3D77-3688-1921-49DA-7E14CB6B926F}"/>
          </ac:spMkLst>
        </pc:spChg>
        <pc:spChg chg="del">
          <ac:chgData name="Mechelle Palma" userId="976a2940d19eb21b" providerId="LiveId" clId="{F9555289-C1F7-4B3A-9D9D-7F6EF296C7B7}" dt="2024-01-20T14:33:18.676" v="261" actId="26606"/>
          <ac:spMkLst>
            <pc:docMk/>
            <pc:sldMk cId="3236226821" sldId="428"/>
            <ac:spMk id="3" creationId="{B0C1C3E4-49D8-BFB2-EB94-89843CF871FA}"/>
          </ac:spMkLst>
        </pc:spChg>
        <pc:spChg chg="add del mod">
          <ac:chgData name="Mechelle Palma" userId="976a2940d19eb21b" providerId="LiveId" clId="{F9555289-C1F7-4B3A-9D9D-7F6EF296C7B7}" dt="2024-01-20T14:32:24.675" v="259" actId="478"/>
          <ac:spMkLst>
            <pc:docMk/>
            <pc:sldMk cId="3236226821" sldId="428"/>
            <ac:spMk id="5" creationId="{B524B01B-CF6B-0900-1D28-11E9D136E063}"/>
          </ac:spMkLst>
        </pc:spChg>
        <pc:spChg chg="add">
          <ac:chgData name="Mechelle Palma" userId="976a2940d19eb21b" providerId="LiveId" clId="{F9555289-C1F7-4B3A-9D9D-7F6EF296C7B7}" dt="2024-01-20T14:33:18.676" v="261" actId="26606"/>
          <ac:spMkLst>
            <pc:docMk/>
            <pc:sldMk cId="3236226821" sldId="428"/>
            <ac:spMk id="3081" creationId="{DA2E7C1E-2B5A-4BBA-AE51-1CD8C19309D7}"/>
          </ac:spMkLst>
        </pc:spChg>
        <pc:spChg chg="add">
          <ac:chgData name="Mechelle Palma" userId="976a2940d19eb21b" providerId="LiveId" clId="{F9555289-C1F7-4B3A-9D9D-7F6EF296C7B7}" dt="2024-01-20T14:33:18.676" v="261" actId="26606"/>
          <ac:spMkLst>
            <pc:docMk/>
            <pc:sldMk cId="3236226821" sldId="428"/>
            <ac:spMk id="3083" creationId="{43DF76B1-5174-4FAF-9D19-FFEE98426836}"/>
          </ac:spMkLst>
        </pc:spChg>
        <pc:picChg chg="add del">
          <ac:chgData name="Mechelle Palma" userId="976a2940d19eb21b" providerId="LiveId" clId="{F9555289-C1F7-4B3A-9D9D-7F6EF296C7B7}" dt="2024-01-20T14:32:03.379" v="256" actId="478"/>
          <ac:picMkLst>
            <pc:docMk/>
            <pc:sldMk cId="3236226821" sldId="428"/>
            <ac:picMk id="3074" creationId="{7F8FE82A-FD5D-C55A-C70D-33B0C1BC0A96}"/>
          </ac:picMkLst>
        </pc:picChg>
        <pc:picChg chg="add mod">
          <ac:chgData name="Mechelle Palma" userId="976a2940d19eb21b" providerId="LiveId" clId="{F9555289-C1F7-4B3A-9D9D-7F6EF296C7B7}" dt="2024-01-20T14:33:18.676" v="261" actId="26606"/>
          <ac:picMkLst>
            <pc:docMk/>
            <pc:sldMk cId="3236226821" sldId="428"/>
            <ac:picMk id="3076" creationId="{2BA8C356-6BD8-81C9-EA6A-83AD590EDF15}"/>
          </ac:picMkLst>
        </pc:picChg>
      </pc:sldChg>
      <pc:sldChg chg="addSp delSp modSp new mod setBg modNotesTx">
        <pc:chgData name="Mechelle Palma" userId="976a2940d19eb21b" providerId="LiveId" clId="{F9555289-C1F7-4B3A-9D9D-7F6EF296C7B7}" dt="2024-01-20T14:34:19.735" v="265"/>
        <pc:sldMkLst>
          <pc:docMk/>
          <pc:sldMk cId="3483939900" sldId="429"/>
        </pc:sldMkLst>
        <pc:spChg chg="del">
          <ac:chgData name="Mechelle Palma" userId="976a2940d19eb21b" providerId="LiveId" clId="{F9555289-C1F7-4B3A-9D9D-7F6EF296C7B7}" dt="2024-01-20T14:34:00.747" v="264" actId="26606"/>
          <ac:spMkLst>
            <pc:docMk/>
            <pc:sldMk cId="3483939900" sldId="429"/>
            <ac:spMk id="2" creationId="{7C62549C-90BE-B117-4913-A3C886CF3549}"/>
          </ac:spMkLst>
        </pc:spChg>
        <pc:spChg chg="del">
          <ac:chgData name="Mechelle Palma" userId="976a2940d19eb21b" providerId="LiveId" clId="{F9555289-C1F7-4B3A-9D9D-7F6EF296C7B7}" dt="2024-01-20T14:34:00.747" v="264" actId="26606"/>
          <ac:spMkLst>
            <pc:docMk/>
            <pc:sldMk cId="3483939900" sldId="429"/>
            <ac:spMk id="3" creationId="{892B8C4E-F684-586C-1DCA-FC3616460B38}"/>
          </ac:spMkLst>
        </pc:spChg>
        <pc:spChg chg="add">
          <ac:chgData name="Mechelle Palma" userId="976a2940d19eb21b" providerId="LiveId" clId="{F9555289-C1F7-4B3A-9D9D-7F6EF296C7B7}" dt="2024-01-20T14:34:00.747" v="264" actId="26606"/>
          <ac:spMkLst>
            <pc:docMk/>
            <pc:sldMk cId="3483939900" sldId="429"/>
            <ac:spMk id="9" creationId="{11B2B030-4738-4359-9E46-144B7C8BFF8B}"/>
          </ac:spMkLst>
        </pc:spChg>
        <pc:spChg chg="add">
          <ac:chgData name="Mechelle Palma" userId="976a2940d19eb21b" providerId="LiveId" clId="{F9555289-C1F7-4B3A-9D9D-7F6EF296C7B7}" dt="2024-01-20T14:34:00.747" v="264" actId="26606"/>
          <ac:spMkLst>
            <pc:docMk/>
            <pc:sldMk cId="3483939900" sldId="429"/>
            <ac:spMk id="11" creationId="{E722B2DD-E14D-4972-9D98-5D6E61B1B2D2}"/>
          </ac:spMkLst>
        </pc:spChg>
        <pc:picChg chg="add mod">
          <ac:chgData name="Mechelle Palma" userId="976a2940d19eb21b" providerId="LiveId" clId="{F9555289-C1F7-4B3A-9D9D-7F6EF296C7B7}" dt="2024-01-20T14:34:00.747" v="264" actId="26606"/>
          <ac:picMkLst>
            <pc:docMk/>
            <pc:sldMk cId="3483939900" sldId="429"/>
            <ac:picMk id="4" creationId="{E96058E1-AD4A-5973-DBBE-586877637BE0}"/>
          </ac:picMkLst>
        </pc:picChg>
      </pc:sldChg>
      <pc:sldChg chg="addSp modSp new mod">
        <pc:chgData name="Mechelle Palma" userId="976a2940d19eb21b" providerId="LiveId" clId="{F9555289-C1F7-4B3A-9D9D-7F6EF296C7B7}" dt="2024-02-03T03:51:46.029" v="313" actId="14100"/>
        <pc:sldMkLst>
          <pc:docMk/>
          <pc:sldMk cId="1489090324" sldId="430"/>
        </pc:sldMkLst>
        <pc:picChg chg="add mod modCrop">
          <ac:chgData name="Mechelle Palma" userId="976a2940d19eb21b" providerId="LiveId" clId="{F9555289-C1F7-4B3A-9D9D-7F6EF296C7B7}" dt="2024-02-03T03:51:46.029" v="313" actId="14100"/>
          <ac:picMkLst>
            <pc:docMk/>
            <pc:sldMk cId="1489090324" sldId="430"/>
            <ac:picMk id="5" creationId="{015F7056-7383-942A-9A11-0A5C9C67ED3B}"/>
          </ac:picMkLst>
        </pc:picChg>
        <pc:picChg chg="add mod">
          <ac:chgData name="Mechelle Palma" userId="976a2940d19eb21b" providerId="LiveId" clId="{F9555289-C1F7-4B3A-9D9D-7F6EF296C7B7}" dt="2024-02-03T03:51:36.557" v="311" actId="14100"/>
          <ac:picMkLst>
            <pc:docMk/>
            <pc:sldMk cId="1489090324" sldId="430"/>
            <ac:picMk id="1026" creationId="{1AA717C3-1C56-85C2-CD62-F13559BE4FF1}"/>
          </ac:picMkLst>
        </pc:picChg>
      </pc:sldChg>
      <pc:sldChg chg="addSp delSp modSp new mod setBg">
        <pc:chgData name="Mechelle Palma" userId="976a2940d19eb21b" providerId="LiveId" clId="{F9555289-C1F7-4B3A-9D9D-7F6EF296C7B7}" dt="2024-02-03T08:23:12.723" v="336" actId="26606"/>
        <pc:sldMkLst>
          <pc:docMk/>
          <pc:sldMk cId="1948457788" sldId="431"/>
        </pc:sldMkLst>
        <pc:spChg chg="del">
          <ac:chgData name="Mechelle Palma" userId="976a2940d19eb21b" providerId="LiveId" clId="{F9555289-C1F7-4B3A-9D9D-7F6EF296C7B7}" dt="2024-02-03T08:23:12.723" v="336" actId="26606"/>
          <ac:spMkLst>
            <pc:docMk/>
            <pc:sldMk cId="1948457788" sldId="431"/>
            <ac:spMk id="2" creationId="{B2917B03-3B3A-7799-3CA6-5D6C17D44A9D}"/>
          </ac:spMkLst>
        </pc:spChg>
        <pc:spChg chg="del">
          <ac:chgData name="Mechelle Palma" userId="976a2940d19eb21b" providerId="LiveId" clId="{F9555289-C1F7-4B3A-9D9D-7F6EF296C7B7}" dt="2024-02-03T08:10:35.974" v="335"/>
          <ac:spMkLst>
            <pc:docMk/>
            <pc:sldMk cId="1948457788" sldId="431"/>
            <ac:spMk id="3" creationId="{57A6A9F0-B1BC-144C-6048-506C49660C8D}"/>
          </ac:spMkLst>
        </pc:spChg>
        <pc:spChg chg="add">
          <ac:chgData name="Mechelle Palma" userId="976a2940d19eb21b" providerId="LiveId" clId="{F9555289-C1F7-4B3A-9D9D-7F6EF296C7B7}" dt="2024-02-03T08:23:12.723" v="336" actId="26606"/>
          <ac:spMkLst>
            <pc:docMk/>
            <pc:sldMk cId="1948457788" sldId="431"/>
            <ac:spMk id="10" creationId="{42A4FC2C-047E-45A5-965D-8E1E3BF09BC6}"/>
          </ac:spMkLst>
        </pc:spChg>
        <pc:picChg chg="add mod">
          <ac:chgData name="Mechelle Palma" userId="976a2940d19eb21b" providerId="LiveId" clId="{F9555289-C1F7-4B3A-9D9D-7F6EF296C7B7}" dt="2024-02-03T08:23:12.723" v="336" actId="26606"/>
          <ac:picMkLst>
            <pc:docMk/>
            <pc:sldMk cId="1948457788" sldId="431"/>
            <ac:picMk id="5" creationId="{3C0EDB4B-3520-7850-2E36-B1A6AC26F418}"/>
          </ac:picMkLst>
        </pc:picChg>
      </pc:sldChg>
      <pc:sldChg chg="addSp delSp modSp new mod setBg">
        <pc:chgData name="Mechelle Palma" userId="976a2940d19eb21b" providerId="LiveId" clId="{F9555289-C1F7-4B3A-9D9D-7F6EF296C7B7}" dt="2024-02-03T08:23:18.865" v="340" actId="26606"/>
        <pc:sldMkLst>
          <pc:docMk/>
          <pc:sldMk cId="3302047747" sldId="432"/>
        </pc:sldMkLst>
        <pc:spChg chg="del">
          <ac:chgData name="Mechelle Palma" userId="976a2940d19eb21b" providerId="LiveId" clId="{F9555289-C1F7-4B3A-9D9D-7F6EF296C7B7}" dt="2024-02-03T08:23:18.865" v="340" actId="26606"/>
          <ac:spMkLst>
            <pc:docMk/>
            <pc:sldMk cId="3302047747" sldId="432"/>
            <ac:spMk id="2" creationId="{27A6955B-1CEB-74BA-2542-A2B5ECCBE9D6}"/>
          </ac:spMkLst>
        </pc:spChg>
        <pc:spChg chg="del">
          <ac:chgData name="Mechelle Palma" userId="976a2940d19eb21b" providerId="LiveId" clId="{F9555289-C1F7-4B3A-9D9D-7F6EF296C7B7}" dt="2024-02-03T08:23:16.239" v="337"/>
          <ac:spMkLst>
            <pc:docMk/>
            <pc:sldMk cId="3302047747" sldId="432"/>
            <ac:spMk id="3" creationId="{1CE2CAA5-E7FC-6436-A804-DCF10F59F7CD}"/>
          </ac:spMkLst>
        </pc:spChg>
        <pc:spChg chg="add">
          <ac:chgData name="Mechelle Palma" userId="976a2940d19eb21b" providerId="LiveId" clId="{F9555289-C1F7-4B3A-9D9D-7F6EF296C7B7}" dt="2024-02-03T08:23:18.865" v="340" actId="26606"/>
          <ac:spMkLst>
            <pc:docMk/>
            <pc:sldMk cId="3302047747" sldId="432"/>
            <ac:spMk id="10" creationId="{42A4FC2C-047E-45A5-965D-8E1E3BF09BC6}"/>
          </ac:spMkLst>
        </pc:spChg>
        <pc:picChg chg="add mod">
          <ac:chgData name="Mechelle Palma" userId="976a2940d19eb21b" providerId="LiveId" clId="{F9555289-C1F7-4B3A-9D9D-7F6EF296C7B7}" dt="2024-02-03T08:23:18.865" v="340" actId="26606"/>
          <ac:picMkLst>
            <pc:docMk/>
            <pc:sldMk cId="3302047747" sldId="432"/>
            <ac:picMk id="5" creationId="{832FB50B-2D3B-C622-AFA5-34CFEF36A34D}"/>
          </ac:picMkLst>
        </pc:picChg>
      </pc:sldChg>
      <pc:sldChg chg="addSp delSp modSp new mod setBg">
        <pc:chgData name="Mechelle Palma" userId="976a2940d19eb21b" providerId="LiveId" clId="{F9555289-C1F7-4B3A-9D9D-7F6EF296C7B7}" dt="2024-02-03T08:24:21.004" v="353" actId="26606"/>
        <pc:sldMkLst>
          <pc:docMk/>
          <pc:sldMk cId="3618589963" sldId="433"/>
        </pc:sldMkLst>
        <pc:spChg chg="del">
          <ac:chgData name="Mechelle Palma" userId="976a2940d19eb21b" providerId="LiveId" clId="{F9555289-C1F7-4B3A-9D9D-7F6EF296C7B7}" dt="2024-02-03T08:24:21.004" v="353" actId="26606"/>
          <ac:spMkLst>
            <pc:docMk/>
            <pc:sldMk cId="3618589963" sldId="433"/>
            <ac:spMk id="2" creationId="{80B5E53B-75CE-6F5C-45EF-84495D083803}"/>
          </ac:spMkLst>
        </pc:spChg>
        <pc:spChg chg="del">
          <ac:chgData name="Mechelle Palma" userId="976a2940d19eb21b" providerId="LiveId" clId="{F9555289-C1F7-4B3A-9D9D-7F6EF296C7B7}" dt="2024-02-03T08:24:18.835" v="350"/>
          <ac:spMkLst>
            <pc:docMk/>
            <pc:sldMk cId="3618589963" sldId="433"/>
            <ac:spMk id="3" creationId="{1A29F88D-FA26-79D4-D821-84B21C56462A}"/>
          </ac:spMkLst>
        </pc:spChg>
        <pc:spChg chg="add">
          <ac:chgData name="Mechelle Palma" userId="976a2940d19eb21b" providerId="LiveId" clId="{F9555289-C1F7-4B3A-9D9D-7F6EF296C7B7}" dt="2024-02-03T08:24:21.004" v="353" actId="26606"/>
          <ac:spMkLst>
            <pc:docMk/>
            <pc:sldMk cId="3618589963" sldId="433"/>
            <ac:spMk id="10" creationId="{42A4FC2C-047E-45A5-965D-8E1E3BF09BC6}"/>
          </ac:spMkLst>
        </pc:spChg>
        <pc:picChg chg="add mod">
          <ac:chgData name="Mechelle Palma" userId="976a2940d19eb21b" providerId="LiveId" clId="{F9555289-C1F7-4B3A-9D9D-7F6EF296C7B7}" dt="2024-02-03T08:24:21.004" v="353" actId="26606"/>
          <ac:picMkLst>
            <pc:docMk/>
            <pc:sldMk cId="3618589963" sldId="433"/>
            <ac:picMk id="5" creationId="{CCDDEA8A-FCB2-D36C-F84B-B0640C950653}"/>
          </ac:picMkLst>
        </pc:picChg>
      </pc:sldChg>
      <pc:sldChg chg="addSp delSp modSp new mod setBg">
        <pc:chgData name="Mechelle Palma" userId="976a2940d19eb21b" providerId="LiveId" clId="{F9555289-C1F7-4B3A-9D9D-7F6EF296C7B7}" dt="2024-02-03T08:24:08.586" v="349" actId="26606"/>
        <pc:sldMkLst>
          <pc:docMk/>
          <pc:sldMk cId="3289141993" sldId="434"/>
        </pc:sldMkLst>
        <pc:spChg chg="del">
          <ac:chgData name="Mechelle Palma" userId="976a2940d19eb21b" providerId="LiveId" clId="{F9555289-C1F7-4B3A-9D9D-7F6EF296C7B7}" dt="2024-02-03T08:24:08.586" v="349" actId="26606"/>
          <ac:spMkLst>
            <pc:docMk/>
            <pc:sldMk cId="3289141993" sldId="434"/>
            <ac:spMk id="2" creationId="{9AF1B51E-5DFF-2AD8-6D92-66A31AFBDEA5}"/>
          </ac:spMkLst>
        </pc:spChg>
        <pc:spChg chg="del">
          <ac:chgData name="Mechelle Palma" userId="976a2940d19eb21b" providerId="LiveId" clId="{F9555289-C1F7-4B3A-9D9D-7F6EF296C7B7}" dt="2024-02-03T08:24:06.128" v="346"/>
          <ac:spMkLst>
            <pc:docMk/>
            <pc:sldMk cId="3289141993" sldId="434"/>
            <ac:spMk id="3" creationId="{3485D5A9-4AD9-D9D5-0497-DB1C86B2491C}"/>
          </ac:spMkLst>
        </pc:spChg>
        <pc:spChg chg="add">
          <ac:chgData name="Mechelle Palma" userId="976a2940d19eb21b" providerId="LiveId" clId="{F9555289-C1F7-4B3A-9D9D-7F6EF296C7B7}" dt="2024-02-03T08:24:08.586" v="349" actId="26606"/>
          <ac:spMkLst>
            <pc:docMk/>
            <pc:sldMk cId="3289141993" sldId="434"/>
            <ac:spMk id="10" creationId="{42A4FC2C-047E-45A5-965D-8E1E3BF09BC6}"/>
          </ac:spMkLst>
        </pc:spChg>
        <pc:picChg chg="add mod">
          <ac:chgData name="Mechelle Palma" userId="976a2940d19eb21b" providerId="LiveId" clId="{F9555289-C1F7-4B3A-9D9D-7F6EF296C7B7}" dt="2024-02-03T08:24:08.586" v="349" actId="26606"/>
          <ac:picMkLst>
            <pc:docMk/>
            <pc:sldMk cId="3289141993" sldId="434"/>
            <ac:picMk id="5" creationId="{8F93E930-BFDF-E4C9-EE40-FFE77E34C757}"/>
          </ac:picMkLst>
        </pc:picChg>
      </pc:sldChg>
      <pc:sldChg chg="addSp delSp modSp new mod setBg">
        <pc:chgData name="Mechelle Palma" userId="976a2940d19eb21b" providerId="LiveId" clId="{F9555289-C1F7-4B3A-9D9D-7F6EF296C7B7}" dt="2024-02-03T08:23:48.099" v="345" actId="26606"/>
        <pc:sldMkLst>
          <pc:docMk/>
          <pc:sldMk cId="1619077482" sldId="435"/>
        </pc:sldMkLst>
        <pc:spChg chg="del">
          <ac:chgData name="Mechelle Palma" userId="976a2940d19eb21b" providerId="LiveId" clId="{F9555289-C1F7-4B3A-9D9D-7F6EF296C7B7}" dt="2024-02-03T08:23:48.099" v="345" actId="26606"/>
          <ac:spMkLst>
            <pc:docMk/>
            <pc:sldMk cId="1619077482" sldId="435"/>
            <ac:spMk id="2" creationId="{2BF2DEDD-709C-BDEF-FD17-71371D8FB76B}"/>
          </ac:spMkLst>
        </pc:spChg>
        <pc:spChg chg="del">
          <ac:chgData name="Mechelle Palma" userId="976a2940d19eb21b" providerId="LiveId" clId="{F9555289-C1F7-4B3A-9D9D-7F6EF296C7B7}" dt="2024-02-03T08:23:45.358" v="342"/>
          <ac:spMkLst>
            <pc:docMk/>
            <pc:sldMk cId="1619077482" sldId="435"/>
            <ac:spMk id="3" creationId="{B2F73086-AD60-CA30-8474-049E4F351259}"/>
          </ac:spMkLst>
        </pc:spChg>
        <pc:spChg chg="add">
          <ac:chgData name="Mechelle Palma" userId="976a2940d19eb21b" providerId="LiveId" clId="{F9555289-C1F7-4B3A-9D9D-7F6EF296C7B7}" dt="2024-02-03T08:23:48.099" v="345" actId="26606"/>
          <ac:spMkLst>
            <pc:docMk/>
            <pc:sldMk cId="1619077482" sldId="435"/>
            <ac:spMk id="10" creationId="{42A4FC2C-047E-45A5-965D-8E1E3BF09BC6}"/>
          </ac:spMkLst>
        </pc:spChg>
        <pc:picChg chg="add mod">
          <ac:chgData name="Mechelle Palma" userId="976a2940d19eb21b" providerId="LiveId" clId="{F9555289-C1F7-4B3A-9D9D-7F6EF296C7B7}" dt="2024-02-03T08:23:48.099" v="345" actId="26606"/>
          <ac:picMkLst>
            <pc:docMk/>
            <pc:sldMk cId="1619077482" sldId="435"/>
            <ac:picMk id="5" creationId="{6966B62B-3062-7C36-D052-9DF33BDB1824}"/>
          </ac:picMkLst>
        </pc:picChg>
      </pc:sldChg>
      <pc:sldChg chg="addSp delSp modSp new mod setBg">
        <pc:chgData name="Mechelle Palma" userId="976a2940d19eb21b" providerId="LiveId" clId="{F9555289-C1F7-4B3A-9D9D-7F6EF296C7B7}" dt="2024-02-03T08:24:59.770" v="362" actId="26606"/>
        <pc:sldMkLst>
          <pc:docMk/>
          <pc:sldMk cId="1088577868" sldId="436"/>
        </pc:sldMkLst>
        <pc:spChg chg="del">
          <ac:chgData name="Mechelle Palma" userId="976a2940d19eb21b" providerId="LiveId" clId="{F9555289-C1F7-4B3A-9D9D-7F6EF296C7B7}" dt="2024-02-03T08:24:59.770" v="362" actId="26606"/>
          <ac:spMkLst>
            <pc:docMk/>
            <pc:sldMk cId="1088577868" sldId="436"/>
            <ac:spMk id="2" creationId="{C883852F-AD7D-5C2A-8CE6-9AF33F244A91}"/>
          </ac:spMkLst>
        </pc:spChg>
        <pc:spChg chg="del">
          <ac:chgData name="Mechelle Palma" userId="976a2940d19eb21b" providerId="LiveId" clId="{F9555289-C1F7-4B3A-9D9D-7F6EF296C7B7}" dt="2024-02-03T08:24:56.844" v="359"/>
          <ac:spMkLst>
            <pc:docMk/>
            <pc:sldMk cId="1088577868" sldId="436"/>
            <ac:spMk id="3" creationId="{FF84C241-8D97-D3B2-F445-AC36F5CA12F9}"/>
          </ac:spMkLst>
        </pc:spChg>
        <pc:spChg chg="add">
          <ac:chgData name="Mechelle Palma" userId="976a2940d19eb21b" providerId="LiveId" clId="{F9555289-C1F7-4B3A-9D9D-7F6EF296C7B7}" dt="2024-02-03T08:24:59.770" v="362" actId="26606"/>
          <ac:spMkLst>
            <pc:docMk/>
            <pc:sldMk cId="1088577868" sldId="436"/>
            <ac:spMk id="10" creationId="{42A4FC2C-047E-45A5-965D-8E1E3BF09BC6}"/>
          </ac:spMkLst>
        </pc:spChg>
        <pc:picChg chg="add mod">
          <ac:chgData name="Mechelle Palma" userId="976a2940d19eb21b" providerId="LiveId" clId="{F9555289-C1F7-4B3A-9D9D-7F6EF296C7B7}" dt="2024-02-03T08:24:59.770" v="362" actId="26606"/>
          <ac:picMkLst>
            <pc:docMk/>
            <pc:sldMk cId="1088577868" sldId="436"/>
            <ac:picMk id="5" creationId="{98FFE33A-2993-9073-38CE-930FD4A3F44E}"/>
          </ac:picMkLst>
        </pc:picChg>
      </pc:sldChg>
      <pc:sldChg chg="addSp delSp modSp new mod setBg">
        <pc:chgData name="Mechelle Palma" userId="976a2940d19eb21b" providerId="LiveId" clId="{F9555289-C1F7-4B3A-9D9D-7F6EF296C7B7}" dt="2024-02-03T08:33:05.277" v="366" actId="26606"/>
        <pc:sldMkLst>
          <pc:docMk/>
          <pc:sldMk cId="3251067302" sldId="437"/>
        </pc:sldMkLst>
        <pc:spChg chg="del">
          <ac:chgData name="Mechelle Palma" userId="976a2940d19eb21b" providerId="LiveId" clId="{F9555289-C1F7-4B3A-9D9D-7F6EF296C7B7}" dt="2024-02-03T08:33:05.277" v="366" actId="26606"/>
          <ac:spMkLst>
            <pc:docMk/>
            <pc:sldMk cId="3251067302" sldId="437"/>
            <ac:spMk id="2" creationId="{DEE414CE-5C6D-D9C7-2F57-AD14E9788E8E}"/>
          </ac:spMkLst>
        </pc:spChg>
        <pc:spChg chg="del">
          <ac:chgData name="Mechelle Palma" userId="976a2940d19eb21b" providerId="LiveId" clId="{F9555289-C1F7-4B3A-9D9D-7F6EF296C7B7}" dt="2024-02-03T08:32:48.326" v="363"/>
          <ac:spMkLst>
            <pc:docMk/>
            <pc:sldMk cId="3251067302" sldId="437"/>
            <ac:spMk id="3" creationId="{63AA1A62-F217-80CB-38A5-3CF1F6C23034}"/>
          </ac:spMkLst>
        </pc:spChg>
        <pc:spChg chg="add">
          <ac:chgData name="Mechelle Palma" userId="976a2940d19eb21b" providerId="LiveId" clId="{F9555289-C1F7-4B3A-9D9D-7F6EF296C7B7}" dt="2024-02-03T08:33:05.277" v="366" actId="26606"/>
          <ac:spMkLst>
            <pc:docMk/>
            <pc:sldMk cId="3251067302" sldId="437"/>
            <ac:spMk id="10" creationId="{42A4FC2C-047E-45A5-965D-8E1E3BF09BC6}"/>
          </ac:spMkLst>
        </pc:spChg>
        <pc:picChg chg="add mod">
          <ac:chgData name="Mechelle Palma" userId="976a2940d19eb21b" providerId="LiveId" clId="{F9555289-C1F7-4B3A-9D9D-7F6EF296C7B7}" dt="2024-02-03T08:33:05.277" v="366" actId="26606"/>
          <ac:picMkLst>
            <pc:docMk/>
            <pc:sldMk cId="3251067302" sldId="437"/>
            <ac:picMk id="5" creationId="{4076AAB4-664D-1287-67DB-96ED2193F413}"/>
          </ac:picMkLst>
        </pc:picChg>
      </pc:sldChg>
      <pc:sldChg chg="addSp delSp modSp new mod setBg">
        <pc:chgData name="Mechelle Palma" userId="976a2940d19eb21b" providerId="LiveId" clId="{F9555289-C1F7-4B3A-9D9D-7F6EF296C7B7}" dt="2024-02-03T08:33:19.836" v="370" actId="26606"/>
        <pc:sldMkLst>
          <pc:docMk/>
          <pc:sldMk cId="3229799313" sldId="438"/>
        </pc:sldMkLst>
        <pc:spChg chg="del">
          <ac:chgData name="Mechelle Palma" userId="976a2940d19eb21b" providerId="LiveId" clId="{F9555289-C1F7-4B3A-9D9D-7F6EF296C7B7}" dt="2024-02-03T08:33:19.836" v="370" actId="26606"/>
          <ac:spMkLst>
            <pc:docMk/>
            <pc:sldMk cId="3229799313" sldId="438"/>
            <ac:spMk id="2" creationId="{156603F0-BCE1-3F1D-729C-8D99ECA3CADD}"/>
          </ac:spMkLst>
        </pc:spChg>
        <pc:spChg chg="del">
          <ac:chgData name="Mechelle Palma" userId="976a2940d19eb21b" providerId="LiveId" clId="{F9555289-C1F7-4B3A-9D9D-7F6EF296C7B7}" dt="2024-02-03T08:33:16.961" v="367"/>
          <ac:spMkLst>
            <pc:docMk/>
            <pc:sldMk cId="3229799313" sldId="438"/>
            <ac:spMk id="3" creationId="{BF7FDEBC-E6CE-DCDF-494D-11502E5DD0F6}"/>
          </ac:spMkLst>
        </pc:spChg>
        <pc:spChg chg="add">
          <ac:chgData name="Mechelle Palma" userId="976a2940d19eb21b" providerId="LiveId" clId="{F9555289-C1F7-4B3A-9D9D-7F6EF296C7B7}" dt="2024-02-03T08:33:19.836" v="370" actId="26606"/>
          <ac:spMkLst>
            <pc:docMk/>
            <pc:sldMk cId="3229799313" sldId="438"/>
            <ac:spMk id="10" creationId="{42A4FC2C-047E-45A5-965D-8E1E3BF09BC6}"/>
          </ac:spMkLst>
        </pc:spChg>
        <pc:picChg chg="add mod">
          <ac:chgData name="Mechelle Palma" userId="976a2940d19eb21b" providerId="LiveId" clId="{F9555289-C1F7-4B3A-9D9D-7F6EF296C7B7}" dt="2024-02-03T08:33:19.836" v="370" actId="26606"/>
          <ac:picMkLst>
            <pc:docMk/>
            <pc:sldMk cId="3229799313" sldId="438"/>
            <ac:picMk id="5" creationId="{EC097A25-B844-2BFE-AADB-98574A176EEE}"/>
          </ac:picMkLst>
        </pc:picChg>
      </pc:sldChg>
      <pc:sldChg chg="addSp delSp modSp new mod setBg">
        <pc:chgData name="Mechelle Palma" userId="976a2940d19eb21b" providerId="LiveId" clId="{F9555289-C1F7-4B3A-9D9D-7F6EF296C7B7}" dt="2024-02-03T08:33:40.102" v="373" actId="26606"/>
        <pc:sldMkLst>
          <pc:docMk/>
          <pc:sldMk cId="3754584825" sldId="439"/>
        </pc:sldMkLst>
        <pc:spChg chg="del">
          <ac:chgData name="Mechelle Palma" userId="976a2940d19eb21b" providerId="LiveId" clId="{F9555289-C1F7-4B3A-9D9D-7F6EF296C7B7}" dt="2024-02-03T08:33:40.102" v="373" actId="26606"/>
          <ac:spMkLst>
            <pc:docMk/>
            <pc:sldMk cId="3754584825" sldId="439"/>
            <ac:spMk id="2" creationId="{E241E2AB-03AC-0A4E-D26B-8203BCB1389A}"/>
          </ac:spMkLst>
        </pc:spChg>
        <pc:spChg chg="del">
          <ac:chgData name="Mechelle Palma" userId="976a2940d19eb21b" providerId="LiveId" clId="{F9555289-C1F7-4B3A-9D9D-7F6EF296C7B7}" dt="2024-02-03T08:33:31.616" v="371"/>
          <ac:spMkLst>
            <pc:docMk/>
            <pc:sldMk cId="3754584825" sldId="439"/>
            <ac:spMk id="3" creationId="{F5B91F97-F104-372B-1265-5A2B466ABA57}"/>
          </ac:spMkLst>
        </pc:spChg>
        <pc:spChg chg="add">
          <ac:chgData name="Mechelle Palma" userId="976a2940d19eb21b" providerId="LiveId" clId="{F9555289-C1F7-4B3A-9D9D-7F6EF296C7B7}" dt="2024-02-03T08:33:40.102" v="373" actId="26606"/>
          <ac:spMkLst>
            <pc:docMk/>
            <pc:sldMk cId="3754584825" sldId="439"/>
            <ac:spMk id="10" creationId="{42A4FC2C-047E-45A5-965D-8E1E3BF09BC6}"/>
          </ac:spMkLst>
        </pc:spChg>
        <pc:picChg chg="add mod">
          <ac:chgData name="Mechelle Palma" userId="976a2940d19eb21b" providerId="LiveId" clId="{F9555289-C1F7-4B3A-9D9D-7F6EF296C7B7}" dt="2024-02-03T08:33:40.102" v="373" actId="26606"/>
          <ac:picMkLst>
            <pc:docMk/>
            <pc:sldMk cId="3754584825" sldId="439"/>
            <ac:picMk id="5" creationId="{863BF513-9AE4-D37E-50C5-03351DD89A85}"/>
          </ac:picMkLst>
        </pc:picChg>
      </pc:sldChg>
      <pc:sldChg chg="addSp delSp modSp new mod setBg">
        <pc:chgData name="Mechelle Palma" userId="976a2940d19eb21b" providerId="LiveId" clId="{F9555289-C1F7-4B3A-9D9D-7F6EF296C7B7}" dt="2024-02-03T08:33:55.831" v="378" actId="26606"/>
        <pc:sldMkLst>
          <pc:docMk/>
          <pc:sldMk cId="2049232231" sldId="440"/>
        </pc:sldMkLst>
        <pc:spChg chg="del">
          <ac:chgData name="Mechelle Palma" userId="976a2940d19eb21b" providerId="LiveId" clId="{F9555289-C1F7-4B3A-9D9D-7F6EF296C7B7}" dt="2024-02-03T08:33:55.831" v="378" actId="26606"/>
          <ac:spMkLst>
            <pc:docMk/>
            <pc:sldMk cId="2049232231" sldId="440"/>
            <ac:spMk id="2" creationId="{862C9EB8-B22E-18A8-AA53-84E707F5F0D0}"/>
          </ac:spMkLst>
        </pc:spChg>
        <pc:spChg chg="del">
          <ac:chgData name="Mechelle Palma" userId="976a2940d19eb21b" providerId="LiveId" clId="{F9555289-C1F7-4B3A-9D9D-7F6EF296C7B7}" dt="2024-02-03T08:33:53.820" v="375"/>
          <ac:spMkLst>
            <pc:docMk/>
            <pc:sldMk cId="2049232231" sldId="440"/>
            <ac:spMk id="3" creationId="{D28930FF-8F64-7129-CA5F-831BD4A0AC6C}"/>
          </ac:spMkLst>
        </pc:spChg>
        <pc:spChg chg="add">
          <ac:chgData name="Mechelle Palma" userId="976a2940d19eb21b" providerId="LiveId" clId="{F9555289-C1F7-4B3A-9D9D-7F6EF296C7B7}" dt="2024-02-03T08:33:55.831" v="378" actId="26606"/>
          <ac:spMkLst>
            <pc:docMk/>
            <pc:sldMk cId="2049232231" sldId="440"/>
            <ac:spMk id="10" creationId="{42A4FC2C-047E-45A5-965D-8E1E3BF09BC6}"/>
          </ac:spMkLst>
        </pc:spChg>
        <pc:picChg chg="add mod">
          <ac:chgData name="Mechelle Palma" userId="976a2940d19eb21b" providerId="LiveId" clId="{F9555289-C1F7-4B3A-9D9D-7F6EF296C7B7}" dt="2024-02-03T08:33:55.831" v="378" actId="26606"/>
          <ac:picMkLst>
            <pc:docMk/>
            <pc:sldMk cId="2049232231" sldId="440"/>
            <ac:picMk id="5" creationId="{E24C5419-A131-2685-DDEE-612022D8369A}"/>
          </ac:picMkLst>
        </pc:picChg>
      </pc:sldChg>
      <pc:sldChg chg="new del">
        <pc:chgData name="Mechelle Palma" userId="976a2940d19eb21b" providerId="LiveId" clId="{F9555289-C1F7-4B3A-9D9D-7F6EF296C7B7}" dt="2024-02-03T08:35:49.597" v="380" actId="47"/>
        <pc:sldMkLst>
          <pc:docMk/>
          <pc:sldMk cId="518026126" sldId="441"/>
        </pc:sldMkLst>
      </pc:sldChg>
      <pc:sldChg chg="addSp delSp modSp new mod">
        <pc:chgData name="Mechelle Palma" userId="976a2940d19eb21b" providerId="LiveId" clId="{F9555289-C1F7-4B3A-9D9D-7F6EF296C7B7}" dt="2024-02-03T08:41:40.034" v="434" actId="478"/>
        <pc:sldMkLst>
          <pc:docMk/>
          <pc:sldMk cId="2641214007" sldId="441"/>
        </pc:sldMkLst>
        <pc:spChg chg="mod">
          <ac:chgData name="Mechelle Palma" userId="976a2940d19eb21b" providerId="LiveId" clId="{F9555289-C1F7-4B3A-9D9D-7F6EF296C7B7}" dt="2024-02-03T08:36:51.690" v="426" actId="27636"/>
          <ac:spMkLst>
            <pc:docMk/>
            <pc:sldMk cId="2641214007" sldId="441"/>
            <ac:spMk id="2" creationId="{7E11A15C-3BA6-B0C8-94CC-7114B1661E2D}"/>
          </ac:spMkLst>
        </pc:spChg>
        <pc:spChg chg="mod">
          <ac:chgData name="Mechelle Palma" userId="976a2940d19eb21b" providerId="LiveId" clId="{F9555289-C1F7-4B3A-9D9D-7F6EF296C7B7}" dt="2024-02-03T08:38:35.995" v="432" actId="20577"/>
          <ac:spMkLst>
            <pc:docMk/>
            <pc:sldMk cId="2641214007" sldId="441"/>
            <ac:spMk id="3" creationId="{DBBFD5BF-2B61-FCB7-3E20-FD17A6A87067}"/>
          </ac:spMkLst>
        </pc:spChg>
        <pc:spChg chg="add del">
          <ac:chgData name="Mechelle Palma" userId="976a2940d19eb21b" providerId="LiveId" clId="{F9555289-C1F7-4B3A-9D9D-7F6EF296C7B7}" dt="2024-02-03T08:41:40.034" v="434" actId="478"/>
          <ac:spMkLst>
            <pc:docMk/>
            <pc:sldMk cId="2641214007" sldId="441"/>
            <ac:spMk id="4" creationId="{538A4BCB-B6D0-3CD3-8E6D-9F5F386DCB93}"/>
          </ac:spMkLst>
        </pc:spChg>
      </pc:sldChg>
      <pc:sldChg chg="new">
        <pc:chgData name="Mechelle Palma" userId="976a2940d19eb21b" providerId="LiveId" clId="{F9555289-C1F7-4B3A-9D9D-7F6EF296C7B7}" dt="2024-02-03T08:36:23.173" v="421" actId="680"/>
        <pc:sldMkLst>
          <pc:docMk/>
          <pc:sldMk cId="3039309277" sldId="442"/>
        </pc:sldMkLst>
      </pc:sldChg>
      <pc:sldChg chg="new">
        <pc:chgData name="Mechelle Palma" userId="976a2940d19eb21b" providerId="LiveId" clId="{F9555289-C1F7-4B3A-9D9D-7F6EF296C7B7}" dt="2024-02-03T08:36:23.465" v="422" actId="680"/>
        <pc:sldMkLst>
          <pc:docMk/>
          <pc:sldMk cId="2240591057" sldId="443"/>
        </pc:sldMkLst>
      </pc:sldChg>
    </pc:docChg>
  </pc:docChgLst>
  <pc:docChgLst>
    <pc:chgData name="Mechelle Palma" userId="976a2940d19eb21b" providerId="LiveId" clId="{E92ECC03-3AF2-4231-AF6F-89EB3131FEF4}"/>
    <pc:docChg chg="undo custSel addSld delSld modSld sldOrd">
      <pc:chgData name="Mechelle Palma" userId="976a2940d19eb21b" providerId="LiveId" clId="{E92ECC03-3AF2-4231-AF6F-89EB3131FEF4}" dt="2024-01-20T11:20:52.066" v="429" actId="47"/>
      <pc:docMkLst>
        <pc:docMk/>
      </pc:docMkLst>
      <pc:sldChg chg="del">
        <pc:chgData name="Mechelle Palma" userId="976a2940d19eb21b" providerId="LiveId" clId="{E92ECC03-3AF2-4231-AF6F-89EB3131FEF4}" dt="2024-01-20T10:44:46.569" v="3" actId="47"/>
        <pc:sldMkLst>
          <pc:docMk/>
          <pc:sldMk cId="386532810" sldId="256"/>
        </pc:sldMkLst>
      </pc:sldChg>
      <pc:sldChg chg="del">
        <pc:chgData name="Mechelle Palma" userId="976a2940d19eb21b" providerId="LiveId" clId="{E92ECC03-3AF2-4231-AF6F-89EB3131FEF4}" dt="2024-01-20T10:44:35.887" v="1" actId="47"/>
        <pc:sldMkLst>
          <pc:docMk/>
          <pc:sldMk cId="3612866151" sldId="292"/>
        </pc:sldMkLst>
      </pc:sldChg>
      <pc:sldChg chg="del">
        <pc:chgData name="Mechelle Palma" userId="976a2940d19eb21b" providerId="LiveId" clId="{E92ECC03-3AF2-4231-AF6F-89EB3131FEF4}" dt="2024-01-20T10:44:35.887" v="1" actId="47"/>
        <pc:sldMkLst>
          <pc:docMk/>
          <pc:sldMk cId="397052369" sldId="293"/>
        </pc:sldMkLst>
      </pc:sldChg>
      <pc:sldChg chg="del">
        <pc:chgData name="Mechelle Palma" userId="976a2940d19eb21b" providerId="LiveId" clId="{E92ECC03-3AF2-4231-AF6F-89EB3131FEF4}" dt="2024-01-20T10:44:35.887" v="1" actId="47"/>
        <pc:sldMkLst>
          <pc:docMk/>
          <pc:sldMk cId="3745200057" sldId="294"/>
        </pc:sldMkLst>
      </pc:sldChg>
      <pc:sldChg chg="del">
        <pc:chgData name="Mechelle Palma" userId="976a2940d19eb21b" providerId="LiveId" clId="{E92ECC03-3AF2-4231-AF6F-89EB3131FEF4}" dt="2024-01-20T10:44:16.496" v="0" actId="47"/>
        <pc:sldMkLst>
          <pc:docMk/>
          <pc:sldMk cId="2227075140" sldId="311"/>
        </pc:sldMkLst>
      </pc:sldChg>
      <pc:sldChg chg="del">
        <pc:chgData name="Mechelle Palma" userId="976a2940d19eb21b" providerId="LiveId" clId="{E92ECC03-3AF2-4231-AF6F-89EB3131FEF4}" dt="2024-01-20T10:44:35.887" v="1" actId="47"/>
        <pc:sldMkLst>
          <pc:docMk/>
          <pc:sldMk cId="2744637918" sldId="313"/>
        </pc:sldMkLst>
      </pc:sldChg>
      <pc:sldChg chg="del">
        <pc:chgData name="Mechelle Palma" userId="976a2940d19eb21b" providerId="LiveId" clId="{E92ECC03-3AF2-4231-AF6F-89EB3131FEF4}" dt="2024-01-20T10:44:35.887" v="1" actId="47"/>
        <pc:sldMkLst>
          <pc:docMk/>
          <pc:sldMk cId="884316051" sldId="314"/>
        </pc:sldMkLst>
      </pc:sldChg>
      <pc:sldChg chg="del">
        <pc:chgData name="Mechelle Palma" userId="976a2940d19eb21b" providerId="LiveId" clId="{E92ECC03-3AF2-4231-AF6F-89EB3131FEF4}" dt="2024-01-20T10:44:35.887" v="1" actId="47"/>
        <pc:sldMkLst>
          <pc:docMk/>
          <pc:sldMk cId="1252681513" sldId="315"/>
        </pc:sldMkLst>
      </pc:sldChg>
      <pc:sldChg chg="del">
        <pc:chgData name="Mechelle Palma" userId="976a2940d19eb21b" providerId="LiveId" clId="{E92ECC03-3AF2-4231-AF6F-89EB3131FEF4}" dt="2024-01-20T10:44:35.887" v="1" actId="47"/>
        <pc:sldMkLst>
          <pc:docMk/>
          <pc:sldMk cId="1469426856" sldId="316"/>
        </pc:sldMkLst>
      </pc:sldChg>
      <pc:sldChg chg="del">
        <pc:chgData name="Mechelle Palma" userId="976a2940d19eb21b" providerId="LiveId" clId="{E92ECC03-3AF2-4231-AF6F-89EB3131FEF4}" dt="2024-01-20T10:44:43.185" v="2" actId="47"/>
        <pc:sldMkLst>
          <pc:docMk/>
          <pc:sldMk cId="2964983209" sldId="317"/>
        </pc:sldMkLst>
      </pc:sldChg>
      <pc:sldChg chg="del">
        <pc:chgData name="Mechelle Palma" userId="976a2940d19eb21b" providerId="LiveId" clId="{E92ECC03-3AF2-4231-AF6F-89EB3131FEF4}" dt="2024-01-20T10:44:43.185" v="2" actId="47"/>
        <pc:sldMkLst>
          <pc:docMk/>
          <pc:sldMk cId="1630192556" sldId="318"/>
        </pc:sldMkLst>
      </pc:sldChg>
      <pc:sldChg chg="del">
        <pc:chgData name="Mechelle Palma" userId="976a2940d19eb21b" providerId="LiveId" clId="{E92ECC03-3AF2-4231-AF6F-89EB3131FEF4}" dt="2024-01-20T10:44:43.185" v="2" actId="47"/>
        <pc:sldMkLst>
          <pc:docMk/>
          <pc:sldMk cId="2478129805" sldId="319"/>
        </pc:sldMkLst>
      </pc:sldChg>
      <pc:sldChg chg="del">
        <pc:chgData name="Mechelle Palma" userId="976a2940d19eb21b" providerId="LiveId" clId="{E92ECC03-3AF2-4231-AF6F-89EB3131FEF4}" dt="2024-01-20T10:44:43.185" v="2" actId="47"/>
        <pc:sldMkLst>
          <pc:docMk/>
          <pc:sldMk cId="1443260321" sldId="320"/>
        </pc:sldMkLst>
      </pc:sldChg>
      <pc:sldChg chg="del">
        <pc:chgData name="Mechelle Palma" userId="976a2940d19eb21b" providerId="LiveId" clId="{E92ECC03-3AF2-4231-AF6F-89EB3131FEF4}" dt="2024-01-20T10:44:43.185" v="2" actId="47"/>
        <pc:sldMkLst>
          <pc:docMk/>
          <pc:sldMk cId="2283233285" sldId="321"/>
        </pc:sldMkLst>
      </pc:sldChg>
      <pc:sldChg chg="del">
        <pc:chgData name="Mechelle Palma" userId="976a2940d19eb21b" providerId="LiveId" clId="{E92ECC03-3AF2-4231-AF6F-89EB3131FEF4}" dt="2024-01-20T10:44:43.185" v="2" actId="47"/>
        <pc:sldMkLst>
          <pc:docMk/>
          <pc:sldMk cId="3441300558" sldId="322"/>
        </pc:sldMkLst>
      </pc:sldChg>
      <pc:sldChg chg="del">
        <pc:chgData name="Mechelle Palma" userId="976a2940d19eb21b" providerId="LiveId" clId="{E92ECC03-3AF2-4231-AF6F-89EB3131FEF4}" dt="2024-01-20T10:44:43.185" v="2" actId="47"/>
        <pc:sldMkLst>
          <pc:docMk/>
          <pc:sldMk cId="3296788526" sldId="323"/>
        </pc:sldMkLst>
      </pc:sldChg>
      <pc:sldChg chg="del">
        <pc:chgData name="Mechelle Palma" userId="976a2940d19eb21b" providerId="LiveId" clId="{E92ECC03-3AF2-4231-AF6F-89EB3131FEF4}" dt="2024-01-20T10:44:43.185" v="2" actId="47"/>
        <pc:sldMkLst>
          <pc:docMk/>
          <pc:sldMk cId="4018022503" sldId="324"/>
        </pc:sldMkLst>
      </pc:sldChg>
      <pc:sldChg chg="del">
        <pc:chgData name="Mechelle Palma" userId="976a2940d19eb21b" providerId="LiveId" clId="{E92ECC03-3AF2-4231-AF6F-89EB3131FEF4}" dt="2024-01-20T10:44:43.185" v="2" actId="47"/>
        <pc:sldMkLst>
          <pc:docMk/>
          <pc:sldMk cId="4136538011" sldId="325"/>
        </pc:sldMkLst>
      </pc:sldChg>
      <pc:sldChg chg="del">
        <pc:chgData name="Mechelle Palma" userId="976a2940d19eb21b" providerId="LiveId" clId="{E92ECC03-3AF2-4231-AF6F-89EB3131FEF4}" dt="2024-01-20T10:44:43.185" v="2" actId="47"/>
        <pc:sldMkLst>
          <pc:docMk/>
          <pc:sldMk cId="43913202" sldId="328"/>
        </pc:sldMkLst>
      </pc:sldChg>
      <pc:sldChg chg="del">
        <pc:chgData name="Mechelle Palma" userId="976a2940d19eb21b" providerId="LiveId" clId="{E92ECC03-3AF2-4231-AF6F-89EB3131FEF4}" dt="2024-01-20T10:44:43.185" v="2" actId="47"/>
        <pc:sldMkLst>
          <pc:docMk/>
          <pc:sldMk cId="630800765" sldId="329"/>
        </pc:sldMkLst>
      </pc:sldChg>
      <pc:sldChg chg="del">
        <pc:chgData name="Mechelle Palma" userId="976a2940d19eb21b" providerId="LiveId" clId="{E92ECC03-3AF2-4231-AF6F-89EB3131FEF4}" dt="2024-01-20T10:44:46.569" v="3" actId="47"/>
        <pc:sldMkLst>
          <pc:docMk/>
          <pc:sldMk cId="3741844604" sldId="330"/>
        </pc:sldMkLst>
      </pc:sldChg>
      <pc:sldChg chg="del">
        <pc:chgData name="Mechelle Palma" userId="976a2940d19eb21b" providerId="LiveId" clId="{E92ECC03-3AF2-4231-AF6F-89EB3131FEF4}" dt="2024-01-20T10:44:43.185" v="2" actId="47"/>
        <pc:sldMkLst>
          <pc:docMk/>
          <pc:sldMk cId="2345370736" sldId="334"/>
        </pc:sldMkLst>
      </pc:sldChg>
      <pc:sldChg chg="del">
        <pc:chgData name="Mechelle Palma" userId="976a2940d19eb21b" providerId="LiveId" clId="{E92ECC03-3AF2-4231-AF6F-89EB3131FEF4}" dt="2024-01-20T10:44:43.185" v="2" actId="47"/>
        <pc:sldMkLst>
          <pc:docMk/>
          <pc:sldMk cId="946335457" sldId="335"/>
        </pc:sldMkLst>
      </pc:sldChg>
      <pc:sldChg chg="del">
        <pc:chgData name="Mechelle Palma" userId="976a2940d19eb21b" providerId="LiveId" clId="{E92ECC03-3AF2-4231-AF6F-89EB3131FEF4}" dt="2024-01-20T10:44:46.569" v="3" actId="47"/>
        <pc:sldMkLst>
          <pc:docMk/>
          <pc:sldMk cId="3585474769" sldId="337"/>
        </pc:sldMkLst>
      </pc:sldChg>
      <pc:sldChg chg="del">
        <pc:chgData name="Mechelle Palma" userId="976a2940d19eb21b" providerId="LiveId" clId="{E92ECC03-3AF2-4231-AF6F-89EB3131FEF4}" dt="2024-01-20T10:44:43.185" v="2" actId="47"/>
        <pc:sldMkLst>
          <pc:docMk/>
          <pc:sldMk cId="3190049046" sldId="339"/>
        </pc:sldMkLst>
      </pc:sldChg>
      <pc:sldChg chg="del">
        <pc:chgData name="Mechelle Palma" userId="976a2940d19eb21b" providerId="LiveId" clId="{E92ECC03-3AF2-4231-AF6F-89EB3131FEF4}" dt="2024-01-20T10:44:43.185" v="2" actId="47"/>
        <pc:sldMkLst>
          <pc:docMk/>
          <pc:sldMk cId="1819035656" sldId="340"/>
        </pc:sldMkLst>
      </pc:sldChg>
      <pc:sldChg chg="del">
        <pc:chgData name="Mechelle Palma" userId="976a2940d19eb21b" providerId="LiveId" clId="{E92ECC03-3AF2-4231-AF6F-89EB3131FEF4}" dt="2024-01-20T10:44:43.185" v="2" actId="47"/>
        <pc:sldMkLst>
          <pc:docMk/>
          <pc:sldMk cId="1402189037" sldId="341"/>
        </pc:sldMkLst>
      </pc:sldChg>
      <pc:sldChg chg="del">
        <pc:chgData name="Mechelle Palma" userId="976a2940d19eb21b" providerId="LiveId" clId="{E92ECC03-3AF2-4231-AF6F-89EB3131FEF4}" dt="2024-01-20T10:44:43.185" v="2" actId="47"/>
        <pc:sldMkLst>
          <pc:docMk/>
          <pc:sldMk cId="599919897" sldId="342"/>
        </pc:sldMkLst>
      </pc:sldChg>
      <pc:sldChg chg="del">
        <pc:chgData name="Mechelle Palma" userId="976a2940d19eb21b" providerId="LiveId" clId="{E92ECC03-3AF2-4231-AF6F-89EB3131FEF4}" dt="2024-01-20T10:44:43.185" v="2" actId="47"/>
        <pc:sldMkLst>
          <pc:docMk/>
          <pc:sldMk cId="413617149" sldId="343"/>
        </pc:sldMkLst>
      </pc:sldChg>
      <pc:sldChg chg="addSp delSp modSp mod">
        <pc:chgData name="Mechelle Palma" userId="976a2940d19eb21b" providerId="LiveId" clId="{E92ECC03-3AF2-4231-AF6F-89EB3131FEF4}" dt="2024-01-20T11:12:09.955" v="279" actId="478"/>
        <pc:sldMkLst>
          <pc:docMk/>
          <pc:sldMk cId="1864949287" sldId="344"/>
        </pc:sldMkLst>
        <pc:spChg chg="add del mod">
          <ac:chgData name="Mechelle Palma" userId="976a2940d19eb21b" providerId="LiveId" clId="{E92ECC03-3AF2-4231-AF6F-89EB3131FEF4}" dt="2024-01-20T11:12:09.955" v="279" actId="478"/>
          <ac:spMkLst>
            <pc:docMk/>
            <pc:sldMk cId="1864949287" sldId="344"/>
            <ac:spMk id="3" creationId="{33CABED7-63DC-5C5E-9D55-91621FBBC124}"/>
          </ac:spMkLst>
        </pc:spChg>
      </pc:sldChg>
      <pc:sldChg chg="del">
        <pc:chgData name="Mechelle Palma" userId="976a2940d19eb21b" providerId="LiveId" clId="{E92ECC03-3AF2-4231-AF6F-89EB3131FEF4}" dt="2024-01-20T10:44:43.185" v="2" actId="47"/>
        <pc:sldMkLst>
          <pc:docMk/>
          <pc:sldMk cId="3660516020" sldId="361"/>
        </pc:sldMkLst>
      </pc:sldChg>
      <pc:sldChg chg="del">
        <pc:chgData name="Mechelle Palma" userId="976a2940d19eb21b" providerId="LiveId" clId="{E92ECC03-3AF2-4231-AF6F-89EB3131FEF4}" dt="2024-01-20T10:44:43.185" v="2" actId="47"/>
        <pc:sldMkLst>
          <pc:docMk/>
          <pc:sldMk cId="884037462" sldId="362"/>
        </pc:sldMkLst>
      </pc:sldChg>
      <pc:sldChg chg="addSp delSp modSp new mod setBg modNotesTx">
        <pc:chgData name="Mechelle Palma" userId="976a2940d19eb21b" providerId="LiveId" clId="{E92ECC03-3AF2-4231-AF6F-89EB3131FEF4}" dt="2024-01-20T10:45:52.190" v="18" actId="27614"/>
        <pc:sldMkLst>
          <pc:docMk/>
          <pc:sldMk cId="2712122142" sldId="365"/>
        </pc:sldMkLst>
        <pc:spChg chg="del">
          <ac:chgData name="Mechelle Palma" userId="976a2940d19eb21b" providerId="LiveId" clId="{E92ECC03-3AF2-4231-AF6F-89EB3131FEF4}" dt="2024-01-20T10:45:38.754" v="16" actId="26606"/>
          <ac:spMkLst>
            <pc:docMk/>
            <pc:sldMk cId="2712122142" sldId="365"/>
            <ac:spMk id="2" creationId="{EAB11868-2370-4731-FEE5-8B5EAF4BD9C0}"/>
          </ac:spMkLst>
        </pc:spChg>
        <pc:spChg chg="del">
          <ac:chgData name="Mechelle Palma" userId="976a2940d19eb21b" providerId="LiveId" clId="{E92ECC03-3AF2-4231-AF6F-89EB3131FEF4}" dt="2024-01-20T10:45:38.754" v="16" actId="26606"/>
          <ac:spMkLst>
            <pc:docMk/>
            <pc:sldMk cId="2712122142" sldId="365"/>
            <ac:spMk id="3" creationId="{FF34C8BB-C2BE-F600-AA2F-1433E163CADE}"/>
          </ac:spMkLst>
        </pc:spChg>
        <pc:spChg chg="add">
          <ac:chgData name="Mechelle Palma" userId="976a2940d19eb21b" providerId="LiveId" clId="{E92ECC03-3AF2-4231-AF6F-89EB3131FEF4}" dt="2024-01-20T10:45:38.754" v="16" actId="26606"/>
          <ac:spMkLst>
            <pc:docMk/>
            <pc:sldMk cId="2712122142" sldId="365"/>
            <ac:spMk id="9" creationId="{42A4FC2C-047E-45A5-965D-8E1E3BF09BC6}"/>
          </ac:spMkLst>
        </pc:spChg>
        <pc:picChg chg="add mod">
          <ac:chgData name="Mechelle Palma" userId="976a2940d19eb21b" providerId="LiveId" clId="{E92ECC03-3AF2-4231-AF6F-89EB3131FEF4}" dt="2024-01-20T10:45:52.190" v="18" actId="27614"/>
          <ac:picMkLst>
            <pc:docMk/>
            <pc:sldMk cId="2712122142" sldId="365"/>
            <ac:picMk id="4" creationId="{A7A9E0A9-EA02-E694-AFD0-2ED5F9F8285E}"/>
          </ac:picMkLst>
        </pc:picChg>
      </pc:sldChg>
      <pc:sldChg chg="del">
        <pc:chgData name="Mechelle Palma" userId="976a2940d19eb21b" providerId="LiveId" clId="{E92ECC03-3AF2-4231-AF6F-89EB3131FEF4}" dt="2024-01-20T10:44:43.185" v="2" actId="47"/>
        <pc:sldMkLst>
          <pc:docMk/>
          <pc:sldMk cId="753445496" sldId="366"/>
        </pc:sldMkLst>
      </pc:sldChg>
      <pc:sldChg chg="addSp delSp modSp new mod setBg modNotesTx">
        <pc:chgData name="Mechelle Palma" userId="976a2940d19eb21b" providerId="LiveId" clId="{E92ECC03-3AF2-4231-AF6F-89EB3131FEF4}" dt="2024-01-20T10:46:21.203" v="22" actId="27614"/>
        <pc:sldMkLst>
          <pc:docMk/>
          <pc:sldMk cId="1376689042" sldId="366"/>
        </pc:sldMkLst>
        <pc:spChg chg="del">
          <ac:chgData name="Mechelle Palma" userId="976a2940d19eb21b" providerId="LiveId" clId="{E92ECC03-3AF2-4231-AF6F-89EB3131FEF4}" dt="2024-01-20T10:46:07.080" v="20" actId="26606"/>
          <ac:spMkLst>
            <pc:docMk/>
            <pc:sldMk cId="1376689042" sldId="366"/>
            <ac:spMk id="2" creationId="{272A0394-E993-342E-6CFD-6DA4DCB08CDE}"/>
          </ac:spMkLst>
        </pc:spChg>
        <pc:spChg chg="del">
          <ac:chgData name="Mechelle Palma" userId="976a2940d19eb21b" providerId="LiveId" clId="{E92ECC03-3AF2-4231-AF6F-89EB3131FEF4}" dt="2024-01-20T10:46:07.080" v="20" actId="26606"/>
          <ac:spMkLst>
            <pc:docMk/>
            <pc:sldMk cId="1376689042" sldId="366"/>
            <ac:spMk id="3" creationId="{45920EC1-63CD-3C7D-D984-099E9631D48E}"/>
          </ac:spMkLst>
        </pc:spChg>
        <pc:spChg chg="add">
          <ac:chgData name="Mechelle Palma" userId="976a2940d19eb21b" providerId="LiveId" clId="{E92ECC03-3AF2-4231-AF6F-89EB3131FEF4}" dt="2024-01-20T10:46:07.080" v="20" actId="26606"/>
          <ac:spMkLst>
            <pc:docMk/>
            <pc:sldMk cId="1376689042" sldId="366"/>
            <ac:spMk id="9" creationId="{42A4FC2C-047E-45A5-965D-8E1E3BF09BC6}"/>
          </ac:spMkLst>
        </pc:spChg>
        <pc:picChg chg="add mod">
          <ac:chgData name="Mechelle Palma" userId="976a2940d19eb21b" providerId="LiveId" clId="{E92ECC03-3AF2-4231-AF6F-89EB3131FEF4}" dt="2024-01-20T10:46:21.203" v="22" actId="27614"/>
          <ac:picMkLst>
            <pc:docMk/>
            <pc:sldMk cId="1376689042" sldId="366"/>
            <ac:picMk id="4" creationId="{B3FD7207-3B33-5DC8-2479-07240BC4BBC1}"/>
          </ac:picMkLst>
        </pc:picChg>
      </pc:sldChg>
      <pc:sldChg chg="addSp delSp modSp new mod setBg modNotesTx">
        <pc:chgData name="Mechelle Palma" userId="976a2940d19eb21b" providerId="LiveId" clId="{E92ECC03-3AF2-4231-AF6F-89EB3131FEF4}" dt="2024-01-20T10:46:44.763" v="25"/>
        <pc:sldMkLst>
          <pc:docMk/>
          <pc:sldMk cId="1470105131" sldId="367"/>
        </pc:sldMkLst>
        <pc:spChg chg="del">
          <ac:chgData name="Mechelle Palma" userId="976a2940d19eb21b" providerId="LiveId" clId="{E92ECC03-3AF2-4231-AF6F-89EB3131FEF4}" dt="2024-01-20T10:46:33.450" v="24" actId="26606"/>
          <ac:spMkLst>
            <pc:docMk/>
            <pc:sldMk cId="1470105131" sldId="367"/>
            <ac:spMk id="2" creationId="{9870FC6A-C4C8-7A6E-8696-C718DA3F252E}"/>
          </ac:spMkLst>
        </pc:spChg>
        <pc:spChg chg="del">
          <ac:chgData name="Mechelle Palma" userId="976a2940d19eb21b" providerId="LiveId" clId="{E92ECC03-3AF2-4231-AF6F-89EB3131FEF4}" dt="2024-01-20T10:46:33.450" v="24" actId="26606"/>
          <ac:spMkLst>
            <pc:docMk/>
            <pc:sldMk cId="1470105131" sldId="367"/>
            <ac:spMk id="3" creationId="{193EC4CE-FDCF-65C8-60C3-4F859FEE5528}"/>
          </ac:spMkLst>
        </pc:spChg>
        <pc:spChg chg="add">
          <ac:chgData name="Mechelle Palma" userId="976a2940d19eb21b" providerId="LiveId" clId="{E92ECC03-3AF2-4231-AF6F-89EB3131FEF4}" dt="2024-01-20T10:46:33.450" v="24" actId="26606"/>
          <ac:spMkLst>
            <pc:docMk/>
            <pc:sldMk cId="1470105131" sldId="367"/>
            <ac:spMk id="9" creationId="{42A4FC2C-047E-45A5-965D-8E1E3BF09BC6}"/>
          </ac:spMkLst>
        </pc:spChg>
        <pc:picChg chg="add mod">
          <ac:chgData name="Mechelle Palma" userId="976a2940d19eb21b" providerId="LiveId" clId="{E92ECC03-3AF2-4231-AF6F-89EB3131FEF4}" dt="2024-01-20T10:46:33.450" v="24" actId="26606"/>
          <ac:picMkLst>
            <pc:docMk/>
            <pc:sldMk cId="1470105131" sldId="367"/>
            <ac:picMk id="4" creationId="{1DC2294A-8D4B-7395-A96B-A34B647E0AF0}"/>
          </ac:picMkLst>
        </pc:picChg>
      </pc:sldChg>
      <pc:sldChg chg="addSp delSp modSp new mod setBg modNotesTx">
        <pc:chgData name="Mechelle Palma" userId="976a2940d19eb21b" providerId="LiveId" clId="{E92ECC03-3AF2-4231-AF6F-89EB3131FEF4}" dt="2024-01-20T10:47:09.210" v="28"/>
        <pc:sldMkLst>
          <pc:docMk/>
          <pc:sldMk cId="233952566" sldId="368"/>
        </pc:sldMkLst>
        <pc:spChg chg="del">
          <ac:chgData name="Mechelle Palma" userId="976a2940d19eb21b" providerId="LiveId" clId="{E92ECC03-3AF2-4231-AF6F-89EB3131FEF4}" dt="2024-01-20T10:46:55.729" v="27" actId="26606"/>
          <ac:spMkLst>
            <pc:docMk/>
            <pc:sldMk cId="233952566" sldId="368"/>
            <ac:spMk id="2" creationId="{5CCDB062-C6CF-C98B-54A6-0834E6EC3027}"/>
          </ac:spMkLst>
        </pc:spChg>
        <pc:spChg chg="del">
          <ac:chgData name="Mechelle Palma" userId="976a2940d19eb21b" providerId="LiveId" clId="{E92ECC03-3AF2-4231-AF6F-89EB3131FEF4}" dt="2024-01-20T10:46:55.729" v="27" actId="26606"/>
          <ac:spMkLst>
            <pc:docMk/>
            <pc:sldMk cId="233952566" sldId="368"/>
            <ac:spMk id="3" creationId="{35761218-539F-68A9-F03A-A2C73EE9AE55}"/>
          </ac:spMkLst>
        </pc:spChg>
        <pc:spChg chg="add">
          <ac:chgData name="Mechelle Palma" userId="976a2940d19eb21b" providerId="LiveId" clId="{E92ECC03-3AF2-4231-AF6F-89EB3131FEF4}" dt="2024-01-20T10:46:55.729" v="27" actId="26606"/>
          <ac:spMkLst>
            <pc:docMk/>
            <pc:sldMk cId="233952566" sldId="368"/>
            <ac:spMk id="9" creationId="{42A4FC2C-047E-45A5-965D-8E1E3BF09BC6}"/>
          </ac:spMkLst>
        </pc:spChg>
        <pc:picChg chg="add mod">
          <ac:chgData name="Mechelle Palma" userId="976a2940d19eb21b" providerId="LiveId" clId="{E92ECC03-3AF2-4231-AF6F-89EB3131FEF4}" dt="2024-01-20T10:46:55.729" v="27" actId="26606"/>
          <ac:picMkLst>
            <pc:docMk/>
            <pc:sldMk cId="233952566" sldId="368"/>
            <ac:picMk id="4" creationId="{5177A7D8-5FEF-123F-FFA5-EF31FDAB3748}"/>
          </ac:picMkLst>
        </pc:picChg>
      </pc:sldChg>
      <pc:sldChg chg="addSp delSp modSp new mod setBg modNotesTx">
        <pc:chgData name="Mechelle Palma" userId="976a2940d19eb21b" providerId="LiveId" clId="{E92ECC03-3AF2-4231-AF6F-89EB3131FEF4}" dt="2024-01-20T10:47:37.741" v="31"/>
        <pc:sldMkLst>
          <pc:docMk/>
          <pc:sldMk cId="907640239" sldId="369"/>
        </pc:sldMkLst>
        <pc:spChg chg="del">
          <ac:chgData name="Mechelle Palma" userId="976a2940d19eb21b" providerId="LiveId" clId="{E92ECC03-3AF2-4231-AF6F-89EB3131FEF4}" dt="2024-01-20T10:47:25.689" v="30" actId="26606"/>
          <ac:spMkLst>
            <pc:docMk/>
            <pc:sldMk cId="907640239" sldId="369"/>
            <ac:spMk id="2" creationId="{E9287D78-B712-B5DA-09C9-4475BCF90F0C}"/>
          </ac:spMkLst>
        </pc:spChg>
        <pc:spChg chg="del">
          <ac:chgData name="Mechelle Palma" userId="976a2940d19eb21b" providerId="LiveId" clId="{E92ECC03-3AF2-4231-AF6F-89EB3131FEF4}" dt="2024-01-20T10:47:25.689" v="30" actId="26606"/>
          <ac:spMkLst>
            <pc:docMk/>
            <pc:sldMk cId="907640239" sldId="369"/>
            <ac:spMk id="3" creationId="{9EDA5F47-8EAB-F5D2-1D7D-3E85E06A2C44}"/>
          </ac:spMkLst>
        </pc:spChg>
        <pc:spChg chg="add">
          <ac:chgData name="Mechelle Palma" userId="976a2940d19eb21b" providerId="LiveId" clId="{E92ECC03-3AF2-4231-AF6F-89EB3131FEF4}" dt="2024-01-20T10:47:25.689" v="30" actId="26606"/>
          <ac:spMkLst>
            <pc:docMk/>
            <pc:sldMk cId="907640239" sldId="369"/>
            <ac:spMk id="9" creationId="{42A4FC2C-047E-45A5-965D-8E1E3BF09BC6}"/>
          </ac:spMkLst>
        </pc:spChg>
        <pc:picChg chg="add mod">
          <ac:chgData name="Mechelle Palma" userId="976a2940d19eb21b" providerId="LiveId" clId="{E92ECC03-3AF2-4231-AF6F-89EB3131FEF4}" dt="2024-01-20T10:47:25.689" v="30" actId="26606"/>
          <ac:picMkLst>
            <pc:docMk/>
            <pc:sldMk cId="907640239" sldId="369"/>
            <ac:picMk id="4" creationId="{CE070D93-0BE3-BCD7-3B4C-FB31387B891C}"/>
          </ac:picMkLst>
        </pc:picChg>
      </pc:sldChg>
      <pc:sldChg chg="addSp delSp modSp new mod setBg modNotesTx">
        <pc:chgData name="Mechelle Palma" userId="976a2940d19eb21b" providerId="LiveId" clId="{E92ECC03-3AF2-4231-AF6F-89EB3131FEF4}" dt="2024-01-20T10:48:01.960" v="34"/>
        <pc:sldMkLst>
          <pc:docMk/>
          <pc:sldMk cId="2681554505" sldId="370"/>
        </pc:sldMkLst>
        <pc:spChg chg="del">
          <ac:chgData name="Mechelle Palma" userId="976a2940d19eb21b" providerId="LiveId" clId="{E92ECC03-3AF2-4231-AF6F-89EB3131FEF4}" dt="2024-01-20T10:47:49.645" v="33" actId="26606"/>
          <ac:spMkLst>
            <pc:docMk/>
            <pc:sldMk cId="2681554505" sldId="370"/>
            <ac:spMk id="2" creationId="{02073F30-5ADA-0F0D-C4A0-DE4A62C25825}"/>
          </ac:spMkLst>
        </pc:spChg>
        <pc:spChg chg="del">
          <ac:chgData name="Mechelle Palma" userId="976a2940d19eb21b" providerId="LiveId" clId="{E92ECC03-3AF2-4231-AF6F-89EB3131FEF4}" dt="2024-01-20T10:47:49.645" v="33" actId="26606"/>
          <ac:spMkLst>
            <pc:docMk/>
            <pc:sldMk cId="2681554505" sldId="370"/>
            <ac:spMk id="3" creationId="{A3A025C3-22B4-E027-7B86-71F2A1440AD0}"/>
          </ac:spMkLst>
        </pc:spChg>
        <pc:spChg chg="add">
          <ac:chgData name="Mechelle Palma" userId="976a2940d19eb21b" providerId="LiveId" clId="{E92ECC03-3AF2-4231-AF6F-89EB3131FEF4}" dt="2024-01-20T10:47:49.645" v="33" actId="26606"/>
          <ac:spMkLst>
            <pc:docMk/>
            <pc:sldMk cId="2681554505" sldId="370"/>
            <ac:spMk id="9" creationId="{42A4FC2C-047E-45A5-965D-8E1E3BF09BC6}"/>
          </ac:spMkLst>
        </pc:spChg>
        <pc:picChg chg="add mod">
          <ac:chgData name="Mechelle Palma" userId="976a2940d19eb21b" providerId="LiveId" clId="{E92ECC03-3AF2-4231-AF6F-89EB3131FEF4}" dt="2024-01-20T10:47:49.645" v="33" actId="26606"/>
          <ac:picMkLst>
            <pc:docMk/>
            <pc:sldMk cId="2681554505" sldId="370"/>
            <ac:picMk id="4" creationId="{06B87386-28B9-F4F2-C181-EAA2FD90E098}"/>
          </ac:picMkLst>
        </pc:picChg>
      </pc:sldChg>
      <pc:sldChg chg="addSp delSp modSp new mod setBg modNotesTx">
        <pc:chgData name="Mechelle Palma" userId="976a2940d19eb21b" providerId="LiveId" clId="{E92ECC03-3AF2-4231-AF6F-89EB3131FEF4}" dt="2024-01-20T10:48:27.740" v="37"/>
        <pc:sldMkLst>
          <pc:docMk/>
          <pc:sldMk cId="3516554564" sldId="371"/>
        </pc:sldMkLst>
        <pc:spChg chg="del">
          <ac:chgData name="Mechelle Palma" userId="976a2940d19eb21b" providerId="LiveId" clId="{E92ECC03-3AF2-4231-AF6F-89EB3131FEF4}" dt="2024-01-20T10:48:25.331" v="36" actId="26606"/>
          <ac:spMkLst>
            <pc:docMk/>
            <pc:sldMk cId="3516554564" sldId="371"/>
            <ac:spMk id="2" creationId="{3482319D-59AC-7A0B-A628-CDB2C24E8F87}"/>
          </ac:spMkLst>
        </pc:spChg>
        <pc:spChg chg="del">
          <ac:chgData name="Mechelle Palma" userId="976a2940d19eb21b" providerId="LiveId" clId="{E92ECC03-3AF2-4231-AF6F-89EB3131FEF4}" dt="2024-01-20T10:48:25.331" v="36" actId="26606"/>
          <ac:spMkLst>
            <pc:docMk/>
            <pc:sldMk cId="3516554564" sldId="371"/>
            <ac:spMk id="3" creationId="{393A1A55-AC5B-4DC6-CA51-BE9039C6AF1A}"/>
          </ac:spMkLst>
        </pc:spChg>
        <pc:spChg chg="add">
          <ac:chgData name="Mechelle Palma" userId="976a2940d19eb21b" providerId="LiveId" clId="{E92ECC03-3AF2-4231-AF6F-89EB3131FEF4}" dt="2024-01-20T10:48:25.331" v="36" actId="26606"/>
          <ac:spMkLst>
            <pc:docMk/>
            <pc:sldMk cId="3516554564" sldId="371"/>
            <ac:spMk id="9" creationId="{42A4FC2C-047E-45A5-965D-8E1E3BF09BC6}"/>
          </ac:spMkLst>
        </pc:spChg>
        <pc:picChg chg="add mod">
          <ac:chgData name="Mechelle Palma" userId="976a2940d19eb21b" providerId="LiveId" clId="{E92ECC03-3AF2-4231-AF6F-89EB3131FEF4}" dt="2024-01-20T10:48:25.331" v="36" actId="26606"/>
          <ac:picMkLst>
            <pc:docMk/>
            <pc:sldMk cId="3516554564" sldId="371"/>
            <ac:picMk id="4" creationId="{E0C6D35D-7960-4408-0E5B-3CB7408354B2}"/>
          </ac:picMkLst>
        </pc:picChg>
      </pc:sldChg>
      <pc:sldChg chg="addSp delSp modSp new mod setBg modNotesTx">
        <pc:chgData name="Mechelle Palma" userId="976a2940d19eb21b" providerId="LiveId" clId="{E92ECC03-3AF2-4231-AF6F-89EB3131FEF4}" dt="2024-01-20T10:48:53.617" v="40"/>
        <pc:sldMkLst>
          <pc:docMk/>
          <pc:sldMk cId="2040159375" sldId="372"/>
        </pc:sldMkLst>
        <pc:spChg chg="del">
          <ac:chgData name="Mechelle Palma" userId="976a2940d19eb21b" providerId="LiveId" clId="{E92ECC03-3AF2-4231-AF6F-89EB3131FEF4}" dt="2024-01-20T10:48:40.323" v="39" actId="26606"/>
          <ac:spMkLst>
            <pc:docMk/>
            <pc:sldMk cId="2040159375" sldId="372"/>
            <ac:spMk id="2" creationId="{A0DF2B86-7383-369B-4FDE-72AFCEFC5F38}"/>
          </ac:spMkLst>
        </pc:spChg>
        <pc:spChg chg="del">
          <ac:chgData name="Mechelle Palma" userId="976a2940d19eb21b" providerId="LiveId" clId="{E92ECC03-3AF2-4231-AF6F-89EB3131FEF4}" dt="2024-01-20T10:48:40.323" v="39" actId="26606"/>
          <ac:spMkLst>
            <pc:docMk/>
            <pc:sldMk cId="2040159375" sldId="372"/>
            <ac:spMk id="3" creationId="{39F34113-3A6F-2452-5B30-8233B89E513F}"/>
          </ac:spMkLst>
        </pc:spChg>
        <pc:spChg chg="add">
          <ac:chgData name="Mechelle Palma" userId="976a2940d19eb21b" providerId="LiveId" clId="{E92ECC03-3AF2-4231-AF6F-89EB3131FEF4}" dt="2024-01-20T10:48:40.323" v="39" actId="26606"/>
          <ac:spMkLst>
            <pc:docMk/>
            <pc:sldMk cId="2040159375" sldId="372"/>
            <ac:spMk id="9" creationId="{42A4FC2C-047E-45A5-965D-8E1E3BF09BC6}"/>
          </ac:spMkLst>
        </pc:spChg>
        <pc:picChg chg="add mod">
          <ac:chgData name="Mechelle Palma" userId="976a2940d19eb21b" providerId="LiveId" clId="{E92ECC03-3AF2-4231-AF6F-89EB3131FEF4}" dt="2024-01-20T10:48:40.323" v="39" actId="26606"/>
          <ac:picMkLst>
            <pc:docMk/>
            <pc:sldMk cId="2040159375" sldId="372"/>
            <ac:picMk id="4" creationId="{58A2368C-06BA-2685-B3C1-85FE95200C74}"/>
          </ac:picMkLst>
        </pc:picChg>
      </pc:sldChg>
      <pc:sldChg chg="addSp delSp modSp new mod setBg modNotesTx">
        <pc:chgData name="Mechelle Palma" userId="976a2940d19eb21b" providerId="LiveId" clId="{E92ECC03-3AF2-4231-AF6F-89EB3131FEF4}" dt="2024-01-20T10:49:16.096" v="43"/>
        <pc:sldMkLst>
          <pc:docMk/>
          <pc:sldMk cId="3970912847" sldId="373"/>
        </pc:sldMkLst>
        <pc:spChg chg="del">
          <ac:chgData name="Mechelle Palma" userId="976a2940d19eb21b" providerId="LiveId" clId="{E92ECC03-3AF2-4231-AF6F-89EB3131FEF4}" dt="2024-01-20T10:49:06.387" v="42" actId="26606"/>
          <ac:spMkLst>
            <pc:docMk/>
            <pc:sldMk cId="3970912847" sldId="373"/>
            <ac:spMk id="2" creationId="{94F0D282-90B9-67FE-4A25-86B5C3BE00A2}"/>
          </ac:spMkLst>
        </pc:spChg>
        <pc:spChg chg="del">
          <ac:chgData name="Mechelle Palma" userId="976a2940d19eb21b" providerId="LiveId" clId="{E92ECC03-3AF2-4231-AF6F-89EB3131FEF4}" dt="2024-01-20T10:49:06.387" v="42" actId="26606"/>
          <ac:spMkLst>
            <pc:docMk/>
            <pc:sldMk cId="3970912847" sldId="373"/>
            <ac:spMk id="3" creationId="{3291CABF-CC50-A44E-1903-6CC0453CBF68}"/>
          </ac:spMkLst>
        </pc:spChg>
        <pc:spChg chg="add">
          <ac:chgData name="Mechelle Palma" userId="976a2940d19eb21b" providerId="LiveId" clId="{E92ECC03-3AF2-4231-AF6F-89EB3131FEF4}" dt="2024-01-20T10:49:06.387" v="42" actId="26606"/>
          <ac:spMkLst>
            <pc:docMk/>
            <pc:sldMk cId="3970912847" sldId="373"/>
            <ac:spMk id="9" creationId="{42A4FC2C-047E-45A5-965D-8E1E3BF09BC6}"/>
          </ac:spMkLst>
        </pc:spChg>
        <pc:picChg chg="add mod">
          <ac:chgData name="Mechelle Palma" userId="976a2940d19eb21b" providerId="LiveId" clId="{E92ECC03-3AF2-4231-AF6F-89EB3131FEF4}" dt="2024-01-20T10:49:06.387" v="42" actId="26606"/>
          <ac:picMkLst>
            <pc:docMk/>
            <pc:sldMk cId="3970912847" sldId="373"/>
            <ac:picMk id="4" creationId="{CF016859-4253-B994-67EF-12D38448E050}"/>
          </ac:picMkLst>
        </pc:picChg>
      </pc:sldChg>
      <pc:sldChg chg="addSp delSp modSp new mod setBg modNotesTx">
        <pc:chgData name="Mechelle Palma" userId="976a2940d19eb21b" providerId="LiveId" clId="{E92ECC03-3AF2-4231-AF6F-89EB3131FEF4}" dt="2024-01-20T10:49:47.353" v="53"/>
        <pc:sldMkLst>
          <pc:docMk/>
          <pc:sldMk cId="1102593122" sldId="374"/>
        </pc:sldMkLst>
        <pc:spChg chg="del">
          <ac:chgData name="Mechelle Palma" userId="976a2940d19eb21b" providerId="LiveId" clId="{E92ECC03-3AF2-4231-AF6F-89EB3131FEF4}" dt="2024-01-20T10:49:34.023" v="52" actId="26606"/>
          <ac:spMkLst>
            <pc:docMk/>
            <pc:sldMk cId="1102593122" sldId="374"/>
            <ac:spMk id="2" creationId="{B47012E0-17BD-2E61-5787-E805C556FBDD}"/>
          </ac:spMkLst>
        </pc:spChg>
        <pc:spChg chg="del">
          <ac:chgData name="Mechelle Palma" userId="976a2940d19eb21b" providerId="LiveId" clId="{E92ECC03-3AF2-4231-AF6F-89EB3131FEF4}" dt="2024-01-20T10:49:34.023" v="52" actId="26606"/>
          <ac:spMkLst>
            <pc:docMk/>
            <pc:sldMk cId="1102593122" sldId="374"/>
            <ac:spMk id="3" creationId="{40C1ED34-AE27-2D62-2FEB-63E5CF7C3435}"/>
          </ac:spMkLst>
        </pc:spChg>
        <pc:spChg chg="add">
          <ac:chgData name="Mechelle Palma" userId="976a2940d19eb21b" providerId="LiveId" clId="{E92ECC03-3AF2-4231-AF6F-89EB3131FEF4}" dt="2024-01-20T10:49:34.023" v="52" actId="26606"/>
          <ac:spMkLst>
            <pc:docMk/>
            <pc:sldMk cId="1102593122" sldId="374"/>
            <ac:spMk id="9" creationId="{42A4FC2C-047E-45A5-965D-8E1E3BF09BC6}"/>
          </ac:spMkLst>
        </pc:spChg>
        <pc:picChg chg="add mod">
          <ac:chgData name="Mechelle Palma" userId="976a2940d19eb21b" providerId="LiveId" clId="{E92ECC03-3AF2-4231-AF6F-89EB3131FEF4}" dt="2024-01-20T10:49:34.023" v="52" actId="26606"/>
          <ac:picMkLst>
            <pc:docMk/>
            <pc:sldMk cId="1102593122" sldId="374"/>
            <ac:picMk id="4" creationId="{AAB7D99F-BB46-A386-B0DA-800B8155BB0E}"/>
          </ac:picMkLst>
        </pc:picChg>
      </pc:sldChg>
      <pc:sldChg chg="addSp delSp modSp new mod setBg modNotesTx">
        <pc:chgData name="Mechelle Palma" userId="976a2940d19eb21b" providerId="LiveId" clId="{E92ECC03-3AF2-4231-AF6F-89EB3131FEF4}" dt="2024-01-20T10:50:09.252" v="56"/>
        <pc:sldMkLst>
          <pc:docMk/>
          <pc:sldMk cId="2363547558" sldId="375"/>
        </pc:sldMkLst>
        <pc:spChg chg="del">
          <ac:chgData name="Mechelle Palma" userId="976a2940d19eb21b" providerId="LiveId" clId="{E92ECC03-3AF2-4231-AF6F-89EB3131FEF4}" dt="2024-01-20T10:49:58.885" v="55" actId="26606"/>
          <ac:spMkLst>
            <pc:docMk/>
            <pc:sldMk cId="2363547558" sldId="375"/>
            <ac:spMk id="2" creationId="{A310F8E2-5624-F914-6316-8A740C36A674}"/>
          </ac:spMkLst>
        </pc:spChg>
        <pc:spChg chg="del">
          <ac:chgData name="Mechelle Palma" userId="976a2940d19eb21b" providerId="LiveId" clId="{E92ECC03-3AF2-4231-AF6F-89EB3131FEF4}" dt="2024-01-20T10:49:58.885" v="55" actId="26606"/>
          <ac:spMkLst>
            <pc:docMk/>
            <pc:sldMk cId="2363547558" sldId="375"/>
            <ac:spMk id="3" creationId="{2493ED8D-9A3E-603D-AEAD-1EDA2A4A48DE}"/>
          </ac:spMkLst>
        </pc:spChg>
        <pc:spChg chg="add">
          <ac:chgData name="Mechelle Palma" userId="976a2940d19eb21b" providerId="LiveId" clId="{E92ECC03-3AF2-4231-AF6F-89EB3131FEF4}" dt="2024-01-20T10:49:58.885" v="55" actId="26606"/>
          <ac:spMkLst>
            <pc:docMk/>
            <pc:sldMk cId="2363547558" sldId="375"/>
            <ac:spMk id="9" creationId="{42A4FC2C-047E-45A5-965D-8E1E3BF09BC6}"/>
          </ac:spMkLst>
        </pc:spChg>
        <pc:picChg chg="add mod">
          <ac:chgData name="Mechelle Palma" userId="976a2940d19eb21b" providerId="LiveId" clId="{E92ECC03-3AF2-4231-AF6F-89EB3131FEF4}" dt="2024-01-20T10:49:58.885" v="55" actId="26606"/>
          <ac:picMkLst>
            <pc:docMk/>
            <pc:sldMk cId="2363547558" sldId="375"/>
            <ac:picMk id="4" creationId="{9EB532C7-3937-FC8C-E6CC-4E816B25481C}"/>
          </ac:picMkLst>
        </pc:picChg>
      </pc:sldChg>
      <pc:sldChg chg="addSp delSp modSp new mod setBg modNotesTx">
        <pc:chgData name="Mechelle Palma" userId="976a2940d19eb21b" providerId="LiveId" clId="{E92ECC03-3AF2-4231-AF6F-89EB3131FEF4}" dt="2024-01-20T10:50:32.775" v="59"/>
        <pc:sldMkLst>
          <pc:docMk/>
          <pc:sldMk cId="1201433322" sldId="376"/>
        </pc:sldMkLst>
        <pc:spChg chg="del">
          <ac:chgData name="Mechelle Palma" userId="976a2940d19eb21b" providerId="LiveId" clId="{E92ECC03-3AF2-4231-AF6F-89EB3131FEF4}" dt="2024-01-20T10:50:22.908" v="58" actId="26606"/>
          <ac:spMkLst>
            <pc:docMk/>
            <pc:sldMk cId="1201433322" sldId="376"/>
            <ac:spMk id="2" creationId="{C0DC622E-5BE3-507C-70F3-B0071AF40397}"/>
          </ac:spMkLst>
        </pc:spChg>
        <pc:spChg chg="del">
          <ac:chgData name="Mechelle Palma" userId="976a2940d19eb21b" providerId="LiveId" clId="{E92ECC03-3AF2-4231-AF6F-89EB3131FEF4}" dt="2024-01-20T10:50:22.908" v="58" actId="26606"/>
          <ac:spMkLst>
            <pc:docMk/>
            <pc:sldMk cId="1201433322" sldId="376"/>
            <ac:spMk id="3" creationId="{C4AD6070-26DA-36E2-3C62-D27BD5E53CFD}"/>
          </ac:spMkLst>
        </pc:spChg>
        <pc:spChg chg="add">
          <ac:chgData name="Mechelle Palma" userId="976a2940d19eb21b" providerId="LiveId" clId="{E92ECC03-3AF2-4231-AF6F-89EB3131FEF4}" dt="2024-01-20T10:50:22.908" v="58" actId="26606"/>
          <ac:spMkLst>
            <pc:docMk/>
            <pc:sldMk cId="1201433322" sldId="376"/>
            <ac:spMk id="9" creationId="{42A4FC2C-047E-45A5-965D-8E1E3BF09BC6}"/>
          </ac:spMkLst>
        </pc:spChg>
        <pc:picChg chg="add mod">
          <ac:chgData name="Mechelle Palma" userId="976a2940d19eb21b" providerId="LiveId" clId="{E92ECC03-3AF2-4231-AF6F-89EB3131FEF4}" dt="2024-01-20T10:50:22.908" v="58" actId="26606"/>
          <ac:picMkLst>
            <pc:docMk/>
            <pc:sldMk cId="1201433322" sldId="376"/>
            <ac:picMk id="4" creationId="{2D44A4D2-B648-A00C-B2A2-AF1AC78B9A8F}"/>
          </ac:picMkLst>
        </pc:picChg>
      </pc:sldChg>
      <pc:sldChg chg="addSp delSp modSp new mod setBg modNotesTx">
        <pc:chgData name="Mechelle Palma" userId="976a2940d19eb21b" providerId="LiveId" clId="{E92ECC03-3AF2-4231-AF6F-89EB3131FEF4}" dt="2024-01-20T10:50:59.448" v="62"/>
        <pc:sldMkLst>
          <pc:docMk/>
          <pc:sldMk cId="2419491852" sldId="377"/>
        </pc:sldMkLst>
        <pc:spChg chg="del">
          <ac:chgData name="Mechelle Palma" userId="976a2940d19eb21b" providerId="LiveId" clId="{E92ECC03-3AF2-4231-AF6F-89EB3131FEF4}" dt="2024-01-20T10:50:48.139" v="61" actId="26606"/>
          <ac:spMkLst>
            <pc:docMk/>
            <pc:sldMk cId="2419491852" sldId="377"/>
            <ac:spMk id="2" creationId="{A3284AE1-B004-3B0C-F387-32D9D09A687D}"/>
          </ac:spMkLst>
        </pc:spChg>
        <pc:spChg chg="del">
          <ac:chgData name="Mechelle Palma" userId="976a2940d19eb21b" providerId="LiveId" clId="{E92ECC03-3AF2-4231-AF6F-89EB3131FEF4}" dt="2024-01-20T10:50:48.139" v="61" actId="26606"/>
          <ac:spMkLst>
            <pc:docMk/>
            <pc:sldMk cId="2419491852" sldId="377"/>
            <ac:spMk id="3" creationId="{00413447-D85E-3444-A846-D425FA89522E}"/>
          </ac:spMkLst>
        </pc:spChg>
        <pc:spChg chg="add">
          <ac:chgData name="Mechelle Palma" userId="976a2940d19eb21b" providerId="LiveId" clId="{E92ECC03-3AF2-4231-AF6F-89EB3131FEF4}" dt="2024-01-20T10:50:48.139" v="61" actId="26606"/>
          <ac:spMkLst>
            <pc:docMk/>
            <pc:sldMk cId="2419491852" sldId="377"/>
            <ac:spMk id="9" creationId="{42A4FC2C-047E-45A5-965D-8E1E3BF09BC6}"/>
          </ac:spMkLst>
        </pc:spChg>
        <pc:picChg chg="add mod">
          <ac:chgData name="Mechelle Palma" userId="976a2940d19eb21b" providerId="LiveId" clId="{E92ECC03-3AF2-4231-AF6F-89EB3131FEF4}" dt="2024-01-20T10:50:48.139" v="61" actId="26606"/>
          <ac:picMkLst>
            <pc:docMk/>
            <pc:sldMk cId="2419491852" sldId="377"/>
            <ac:picMk id="4" creationId="{617BB676-3F2A-F2C7-BFA6-C3A612561746}"/>
          </ac:picMkLst>
        </pc:picChg>
      </pc:sldChg>
      <pc:sldChg chg="addSp delSp modSp new mod setBg modNotesTx">
        <pc:chgData name="Mechelle Palma" userId="976a2940d19eb21b" providerId="LiveId" clId="{E92ECC03-3AF2-4231-AF6F-89EB3131FEF4}" dt="2024-01-20T10:51:24.656" v="65"/>
        <pc:sldMkLst>
          <pc:docMk/>
          <pc:sldMk cId="1966792915" sldId="378"/>
        </pc:sldMkLst>
        <pc:spChg chg="del">
          <ac:chgData name="Mechelle Palma" userId="976a2940d19eb21b" providerId="LiveId" clId="{E92ECC03-3AF2-4231-AF6F-89EB3131FEF4}" dt="2024-01-20T10:51:11.019" v="64" actId="26606"/>
          <ac:spMkLst>
            <pc:docMk/>
            <pc:sldMk cId="1966792915" sldId="378"/>
            <ac:spMk id="2" creationId="{FBA54908-0934-5464-3AC1-3BC9AD02D3CE}"/>
          </ac:spMkLst>
        </pc:spChg>
        <pc:spChg chg="del">
          <ac:chgData name="Mechelle Palma" userId="976a2940d19eb21b" providerId="LiveId" clId="{E92ECC03-3AF2-4231-AF6F-89EB3131FEF4}" dt="2024-01-20T10:51:11.019" v="64" actId="26606"/>
          <ac:spMkLst>
            <pc:docMk/>
            <pc:sldMk cId="1966792915" sldId="378"/>
            <ac:spMk id="3" creationId="{AD324054-04FB-7A61-69A6-FE9A09DFBCE0}"/>
          </ac:spMkLst>
        </pc:spChg>
        <pc:spChg chg="add">
          <ac:chgData name="Mechelle Palma" userId="976a2940d19eb21b" providerId="LiveId" clId="{E92ECC03-3AF2-4231-AF6F-89EB3131FEF4}" dt="2024-01-20T10:51:11.019" v="64" actId="26606"/>
          <ac:spMkLst>
            <pc:docMk/>
            <pc:sldMk cId="1966792915" sldId="378"/>
            <ac:spMk id="9" creationId="{42A4FC2C-047E-45A5-965D-8E1E3BF09BC6}"/>
          </ac:spMkLst>
        </pc:spChg>
        <pc:picChg chg="add mod">
          <ac:chgData name="Mechelle Palma" userId="976a2940d19eb21b" providerId="LiveId" clId="{E92ECC03-3AF2-4231-AF6F-89EB3131FEF4}" dt="2024-01-20T10:51:11.019" v="64" actId="26606"/>
          <ac:picMkLst>
            <pc:docMk/>
            <pc:sldMk cId="1966792915" sldId="378"/>
            <ac:picMk id="4" creationId="{55C8F133-C38F-6735-A333-13EE6FF02F87}"/>
          </ac:picMkLst>
        </pc:picChg>
      </pc:sldChg>
      <pc:sldChg chg="addSp delSp modSp new mod setBg modNotesTx">
        <pc:chgData name="Mechelle Palma" userId="976a2940d19eb21b" providerId="LiveId" clId="{E92ECC03-3AF2-4231-AF6F-89EB3131FEF4}" dt="2024-01-20T10:52:16.374" v="68"/>
        <pc:sldMkLst>
          <pc:docMk/>
          <pc:sldMk cId="3206985369" sldId="379"/>
        </pc:sldMkLst>
        <pc:spChg chg="del">
          <ac:chgData name="Mechelle Palma" userId="976a2940d19eb21b" providerId="LiveId" clId="{E92ECC03-3AF2-4231-AF6F-89EB3131FEF4}" dt="2024-01-20T10:52:02.041" v="67" actId="26606"/>
          <ac:spMkLst>
            <pc:docMk/>
            <pc:sldMk cId="3206985369" sldId="379"/>
            <ac:spMk id="2" creationId="{040B2A29-2618-4C28-8863-202427BFCC0F}"/>
          </ac:spMkLst>
        </pc:spChg>
        <pc:spChg chg="del">
          <ac:chgData name="Mechelle Palma" userId="976a2940d19eb21b" providerId="LiveId" clId="{E92ECC03-3AF2-4231-AF6F-89EB3131FEF4}" dt="2024-01-20T10:52:02.041" v="67" actId="26606"/>
          <ac:spMkLst>
            <pc:docMk/>
            <pc:sldMk cId="3206985369" sldId="379"/>
            <ac:spMk id="3" creationId="{860A7229-017A-D60C-4862-296D04C8C845}"/>
          </ac:spMkLst>
        </pc:spChg>
        <pc:spChg chg="add">
          <ac:chgData name="Mechelle Palma" userId="976a2940d19eb21b" providerId="LiveId" clId="{E92ECC03-3AF2-4231-AF6F-89EB3131FEF4}" dt="2024-01-20T10:52:02.041" v="67" actId="26606"/>
          <ac:spMkLst>
            <pc:docMk/>
            <pc:sldMk cId="3206985369" sldId="379"/>
            <ac:spMk id="9" creationId="{42A4FC2C-047E-45A5-965D-8E1E3BF09BC6}"/>
          </ac:spMkLst>
        </pc:spChg>
        <pc:picChg chg="add mod">
          <ac:chgData name="Mechelle Palma" userId="976a2940d19eb21b" providerId="LiveId" clId="{E92ECC03-3AF2-4231-AF6F-89EB3131FEF4}" dt="2024-01-20T10:52:02.041" v="67" actId="26606"/>
          <ac:picMkLst>
            <pc:docMk/>
            <pc:sldMk cId="3206985369" sldId="379"/>
            <ac:picMk id="4" creationId="{709E8D5C-0D61-719F-FFCD-6778D6429847}"/>
          </ac:picMkLst>
        </pc:picChg>
      </pc:sldChg>
      <pc:sldChg chg="addSp delSp modSp new mod setBg modNotesTx">
        <pc:chgData name="Mechelle Palma" userId="976a2940d19eb21b" providerId="LiveId" clId="{E92ECC03-3AF2-4231-AF6F-89EB3131FEF4}" dt="2024-01-20T10:53:09.543" v="75"/>
        <pc:sldMkLst>
          <pc:docMk/>
          <pc:sldMk cId="1979048390" sldId="380"/>
        </pc:sldMkLst>
        <pc:spChg chg="del">
          <ac:chgData name="Mechelle Palma" userId="976a2940d19eb21b" providerId="LiveId" clId="{E92ECC03-3AF2-4231-AF6F-89EB3131FEF4}" dt="2024-01-20T10:52:59.266" v="74" actId="26606"/>
          <ac:spMkLst>
            <pc:docMk/>
            <pc:sldMk cId="1979048390" sldId="380"/>
            <ac:spMk id="2" creationId="{29E2AA80-8808-B104-E52D-5C4C74D4E4E8}"/>
          </ac:spMkLst>
        </pc:spChg>
        <pc:spChg chg="del">
          <ac:chgData name="Mechelle Palma" userId="976a2940d19eb21b" providerId="LiveId" clId="{E92ECC03-3AF2-4231-AF6F-89EB3131FEF4}" dt="2024-01-20T10:52:59.266" v="74" actId="26606"/>
          <ac:spMkLst>
            <pc:docMk/>
            <pc:sldMk cId="1979048390" sldId="380"/>
            <ac:spMk id="3" creationId="{2B6D82AC-CC8C-F6C1-9E2B-02B509072433}"/>
          </ac:spMkLst>
        </pc:spChg>
        <pc:spChg chg="add">
          <ac:chgData name="Mechelle Palma" userId="976a2940d19eb21b" providerId="LiveId" clId="{E92ECC03-3AF2-4231-AF6F-89EB3131FEF4}" dt="2024-01-20T10:52:59.266" v="74" actId="26606"/>
          <ac:spMkLst>
            <pc:docMk/>
            <pc:sldMk cId="1979048390" sldId="380"/>
            <ac:spMk id="9" creationId="{42A4FC2C-047E-45A5-965D-8E1E3BF09BC6}"/>
          </ac:spMkLst>
        </pc:spChg>
        <pc:picChg chg="add mod">
          <ac:chgData name="Mechelle Palma" userId="976a2940d19eb21b" providerId="LiveId" clId="{E92ECC03-3AF2-4231-AF6F-89EB3131FEF4}" dt="2024-01-20T10:52:59.266" v="74" actId="26606"/>
          <ac:picMkLst>
            <pc:docMk/>
            <pc:sldMk cId="1979048390" sldId="380"/>
            <ac:picMk id="4" creationId="{43FDABB2-A8F1-0D44-E52A-A92256F8B1D0}"/>
          </ac:picMkLst>
        </pc:picChg>
      </pc:sldChg>
      <pc:sldChg chg="addSp delSp modSp new mod setBg modNotesTx">
        <pc:chgData name="Mechelle Palma" userId="976a2940d19eb21b" providerId="LiveId" clId="{E92ECC03-3AF2-4231-AF6F-89EB3131FEF4}" dt="2024-01-20T10:58:19.718" v="100"/>
        <pc:sldMkLst>
          <pc:docMk/>
          <pc:sldMk cId="369200466" sldId="381"/>
        </pc:sldMkLst>
        <pc:spChg chg="del">
          <ac:chgData name="Mechelle Palma" userId="976a2940d19eb21b" providerId="LiveId" clId="{E92ECC03-3AF2-4231-AF6F-89EB3131FEF4}" dt="2024-01-20T10:58:00.636" v="99" actId="26606"/>
          <ac:spMkLst>
            <pc:docMk/>
            <pc:sldMk cId="369200466" sldId="381"/>
            <ac:spMk id="2" creationId="{125A0BA9-EB49-B607-BCCC-0393EF2D6A2D}"/>
          </ac:spMkLst>
        </pc:spChg>
        <pc:spChg chg="del">
          <ac:chgData name="Mechelle Palma" userId="976a2940d19eb21b" providerId="LiveId" clId="{E92ECC03-3AF2-4231-AF6F-89EB3131FEF4}" dt="2024-01-20T10:58:00.636" v="99" actId="26606"/>
          <ac:spMkLst>
            <pc:docMk/>
            <pc:sldMk cId="369200466" sldId="381"/>
            <ac:spMk id="3" creationId="{BAA76B3F-95C2-8D83-E41F-8D3E5A6B322B}"/>
          </ac:spMkLst>
        </pc:spChg>
        <pc:spChg chg="add">
          <ac:chgData name="Mechelle Palma" userId="976a2940d19eb21b" providerId="LiveId" clId="{E92ECC03-3AF2-4231-AF6F-89EB3131FEF4}" dt="2024-01-20T10:58:00.636" v="99" actId="26606"/>
          <ac:spMkLst>
            <pc:docMk/>
            <pc:sldMk cId="369200466" sldId="381"/>
            <ac:spMk id="9" creationId="{42A4FC2C-047E-45A5-965D-8E1E3BF09BC6}"/>
          </ac:spMkLst>
        </pc:spChg>
        <pc:picChg chg="add mod">
          <ac:chgData name="Mechelle Palma" userId="976a2940d19eb21b" providerId="LiveId" clId="{E92ECC03-3AF2-4231-AF6F-89EB3131FEF4}" dt="2024-01-20T10:58:00.636" v="99" actId="26606"/>
          <ac:picMkLst>
            <pc:docMk/>
            <pc:sldMk cId="369200466" sldId="381"/>
            <ac:picMk id="4" creationId="{F9FD1821-0306-6B52-25F0-216A53C8AA43}"/>
          </ac:picMkLst>
        </pc:picChg>
      </pc:sldChg>
      <pc:sldChg chg="addSp delSp modSp new mod setBg modNotesTx">
        <pc:chgData name="Mechelle Palma" userId="976a2940d19eb21b" providerId="LiveId" clId="{E92ECC03-3AF2-4231-AF6F-89EB3131FEF4}" dt="2024-01-20T10:53:31.305" v="78"/>
        <pc:sldMkLst>
          <pc:docMk/>
          <pc:sldMk cId="1328425013" sldId="382"/>
        </pc:sldMkLst>
        <pc:spChg chg="del">
          <ac:chgData name="Mechelle Palma" userId="976a2940d19eb21b" providerId="LiveId" clId="{E92ECC03-3AF2-4231-AF6F-89EB3131FEF4}" dt="2024-01-20T10:53:21.433" v="77" actId="26606"/>
          <ac:spMkLst>
            <pc:docMk/>
            <pc:sldMk cId="1328425013" sldId="382"/>
            <ac:spMk id="2" creationId="{E674C55E-C280-A3E5-B4C7-8D9D731F263E}"/>
          </ac:spMkLst>
        </pc:spChg>
        <pc:spChg chg="del">
          <ac:chgData name="Mechelle Palma" userId="976a2940d19eb21b" providerId="LiveId" clId="{E92ECC03-3AF2-4231-AF6F-89EB3131FEF4}" dt="2024-01-20T10:53:21.433" v="77" actId="26606"/>
          <ac:spMkLst>
            <pc:docMk/>
            <pc:sldMk cId="1328425013" sldId="382"/>
            <ac:spMk id="3" creationId="{A9F07EAC-13AC-1748-3A77-07822B3BEE71}"/>
          </ac:spMkLst>
        </pc:spChg>
        <pc:spChg chg="add">
          <ac:chgData name="Mechelle Palma" userId="976a2940d19eb21b" providerId="LiveId" clId="{E92ECC03-3AF2-4231-AF6F-89EB3131FEF4}" dt="2024-01-20T10:53:21.433" v="77" actId="26606"/>
          <ac:spMkLst>
            <pc:docMk/>
            <pc:sldMk cId="1328425013" sldId="382"/>
            <ac:spMk id="9" creationId="{42A4FC2C-047E-45A5-965D-8E1E3BF09BC6}"/>
          </ac:spMkLst>
        </pc:spChg>
        <pc:picChg chg="add mod">
          <ac:chgData name="Mechelle Palma" userId="976a2940d19eb21b" providerId="LiveId" clId="{E92ECC03-3AF2-4231-AF6F-89EB3131FEF4}" dt="2024-01-20T10:53:21.433" v="77" actId="26606"/>
          <ac:picMkLst>
            <pc:docMk/>
            <pc:sldMk cId="1328425013" sldId="382"/>
            <ac:picMk id="4" creationId="{F9CEADE8-6B7D-5DA2-BD7F-000D8EFEC0BC}"/>
          </ac:picMkLst>
        </pc:picChg>
      </pc:sldChg>
      <pc:sldChg chg="addSp delSp modSp new mod setBg modNotesTx">
        <pc:chgData name="Mechelle Palma" userId="976a2940d19eb21b" providerId="LiveId" clId="{E92ECC03-3AF2-4231-AF6F-89EB3131FEF4}" dt="2024-01-20T10:53:57.511" v="81"/>
        <pc:sldMkLst>
          <pc:docMk/>
          <pc:sldMk cId="4044670946" sldId="383"/>
        </pc:sldMkLst>
        <pc:spChg chg="del">
          <ac:chgData name="Mechelle Palma" userId="976a2940d19eb21b" providerId="LiveId" clId="{E92ECC03-3AF2-4231-AF6F-89EB3131FEF4}" dt="2024-01-20T10:53:43.670" v="80" actId="26606"/>
          <ac:spMkLst>
            <pc:docMk/>
            <pc:sldMk cId="4044670946" sldId="383"/>
            <ac:spMk id="2" creationId="{B0A74F19-2D1B-7C52-E6FC-2A8E77762A68}"/>
          </ac:spMkLst>
        </pc:spChg>
        <pc:spChg chg="del">
          <ac:chgData name="Mechelle Palma" userId="976a2940d19eb21b" providerId="LiveId" clId="{E92ECC03-3AF2-4231-AF6F-89EB3131FEF4}" dt="2024-01-20T10:53:43.670" v="80" actId="26606"/>
          <ac:spMkLst>
            <pc:docMk/>
            <pc:sldMk cId="4044670946" sldId="383"/>
            <ac:spMk id="3" creationId="{EEACC51B-42BE-8ADC-9AA6-FD5701BEB506}"/>
          </ac:spMkLst>
        </pc:spChg>
        <pc:spChg chg="add">
          <ac:chgData name="Mechelle Palma" userId="976a2940d19eb21b" providerId="LiveId" clId="{E92ECC03-3AF2-4231-AF6F-89EB3131FEF4}" dt="2024-01-20T10:53:43.670" v="80" actId="26606"/>
          <ac:spMkLst>
            <pc:docMk/>
            <pc:sldMk cId="4044670946" sldId="383"/>
            <ac:spMk id="9" creationId="{42A4FC2C-047E-45A5-965D-8E1E3BF09BC6}"/>
          </ac:spMkLst>
        </pc:spChg>
        <pc:picChg chg="add mod">
          <ac:chgData name="Mechelle Palma" userId="976a2940d19eb21b" providerId="LiveId" clId="{E92ECC03-3AF2-4231-AF6F-89EB3131FEF4}" dt="2024-01-20T10:53:43.670" v="80" actId="26606"/>
          <ac:picMkLst>
            <pc:docMk/>
            <pc:sldMk cId="4044670946" sldId="383"/>
            <ac:picMk id="4" creationId="{E56DAC9D-62A0-8A21-9568-06543C06890F}"/>
          </ac:picMkLst>
        </pc:picChg>
      </pc:sldChg>
      <pc:sldChg chg="addSp delSp modSp new mod setBg modNotesTx">
        <pc:chgData name="Mechelle Palma" userId="976a2940d19eb21b" providerId="LiveId" clId="{E92ECC03-3AF2-4231-AF6F-89EB3131FEF4}" dt="2024-01-20T10:54:25.676" v="86"/>
        <pc:sldMkLst>
          <pc:docMk/>
          <pc:sldMk cId="2583695581" sldId="384"/>
        </pc:sldMkLst>
        <pc:spChg chg="del">
          <ac:chgData name="Mechelle Palma" userId="976a2940d19eb21b" providerId="LiveId" clId="{E92ECC03-3AF2-4231-AF6F-89EB3131FEF4}" dt="2024-01-20T10:54:15.492" v="85" actId="26606"/>
          <ac:spMkLst>
            <pc:docMk/>
            <pc:sldMk cId="2583695581" sldId="384"/>
            <ac:spMk id="2" creationId="{97A481F2-EACB-D203-2069-62712B224447}"/>
          </ac:spMkLst>
        </pc:spChg>
        <pc:spChg chg="del">
          <ac:chgData name="Mechelle Palma" userId="976a2940d19eb21b" providerId="LiveId" clId="{E92ECC03-3AF2-4231-AF6F-89EB3131FEF4}" dt="2024-01-20T10:54:15.492" v="85" actId="26606"/>
          <ac:spMkLst>
            <pc:docMk/>
            <pc:sldMk cId="2583695581" sldId="384"/>
            <ac:spMk id="3" creationId="{FD5D52B0-4929-FA0D-3BF2-EBD99B6BC352}"/>
          </ac:spMkLst>
        </pc:spChg>
        <pc:spChg chg="add">
          <ac:chgData name="Mechelle Palma" userId="976a2940d19eb21b" providerId="LiveId" clId="{E92ECC03-3AF2-4231-AF6F-89EB3131FEF4}" dt="2024-01-20T10:54:15.492" v="85" actId="26606"/>
          <ac:spMkLst>
            <pc:docMk/>
            <pc:sldMk cId="2583695581" sldId="384"/>
            <ac:spMk id="9" creationId="{42A4FC2C-047E-45A5-965D-8E1E3BF09BC6}"/>
          </ac:spMkLst>
        </pc:spChg>
        <pc:picChg chg="add mod">
          <ac:chgData name="Mechelle Palma" userId="976a2940d19eb21b" providerId="LiveId" clId="{E92ECC03-3AF2-4231-AF6F-89EB3131FEF4}" dt="2024-01-20T10:54:15.492" v="85" actId="26606"/>
          <ac:picMkLst>
            <pc:docMk/>
            <pc:sldMk cId="2583695581" sldId="384"/>
            <ac:picMk id="4" creationId="{0F628498-49C9-13CD-8BE7-D8AE6E4A5BCB}"/>
          </ac:picMkLst>
        </pc:picChg>
      </pc:sldChg>
      <pc:sldChg chg="addSp delSp modSp new mod setBg modNotesTx">
        <pc:chgData name="Mechelle Palma" userId="976a2940d19eb21b" providerId="LiveId" clId="{E92ECC03-3AF2-4231-AF6F-89EB3131FEF4}" dt="2024-01-20T10:57:44.241" v="97"/>
        <pc:sldMkLst>
          <pc:docMk/>
          <pc:sldMk cId="3436165667" sldId="385"/>
        </pc:sldMkLst>
        <pc:spChg chg="del">
          <ac:chgData name="Mechelle Palma" userId="976a2940d19eb21b" providerId="LiveId" clId="{E92ECC03-3AF2-4231-AF6F-89EB3131FEF4}" dt="2024-01-20T10:57:33.055" v="96" actId="26606"/>
          <ac:spMkLst>
            <pc:docMk/>
            <pc:sldMk cId="3436165667" sldId="385"/>
            <ac:spMk id="2" creationId="{9DE8F3B3-F0C8-E367-6141-A82308B9CF93}"/>
          </ac:spMkLst>
        </pc:spChg>
        <pc:spChg chg="del">
          <ac:chgData name="Mechelle Palma" userId="976a2940d19eb21b" providerId="LiveId" clId="{E92ECC03-3AF2-4231-AF6F-89EB3131FEF4}" dt="2024-01-20T10:57:33.055" v="96" actId="26606"/>
          <ac:spMkLst>
            <pc:docMk/>
            <pc:sldMk cId="3436165667" sldId="385"/>
            <ac:spMk id="3" creationId="{5D159FD3-7A90-B2E3-AA4A-010B14EB57C8}"/>
          </ac:spMkLst>
        </pc:spChg>
        <pc:spChg chg="add">
          <ac:chgData name="Mechelle Palma" userId="976a2940d19eb21b" providerId="LiveId" clId="{E92ECC03-3AF2-4231-AF6F-89EB3131FEF4}" dt="2024-01-20T10:57:33.055" v="96" actId="26606"/>
          <ac:spMkLst>
            <pc:docMk/>
            <pc:sldMk cId="3436165667" sldId="385"/>
            <ac:spMk id="9" creationId="{42A4FC2C-047E-45A5-965D-8E1E3BF09BC6}"/>
          </ac:spMkLst>
        </pc:spChg>
        <pc:picChg chg="add mod">
          <ac:chgData name="Mechelle Palma" userId="976a2940d19eb21b" providerId="LiveId" clId="{E92ECC03-3AF2-4231-AF6F-89EB3131FEF4}" dt="2024-01-20T10:57:33.055" v="96" actId="26606"/>
          <ac:picMkLst>
            <pc:docMk/>
            <pc:sldMk cId="3436165667" sldId="385"/>
            <ac:picMk id="4" creationId="{1C11B433-EA70-2981-F394-BB0E0892A3ED}"/>
          </ac:picMkLst>
        </pc:picChg>
      </pc:sldChg>
      <pc:sldChg chg="addSp delSp modSp new mod setBg modNotesTx">
        <pc:chgData name="Mechelle Palma" userId="976a2940d19eb21b" providerId="LiveId" clId="{E92ECC03-3AF2-4231-AF6F-89EB3131FEF4}" dt="2024-01-20T10:54:48.979" v="89"/>
        <pc:sldMkLst>
          <pc:docMk/>
          <pc:sldMk cId="3277036976" sldId="386"/>
        </pc:sldMkLst>
        <pc:spChg chg="del">
          <ac:chgData name="Mechelle Palma" userId="976a2940d19eb21b" providerId="LiveId" clId="{E92ECC03-3AF2-4231-AF6F-89EB3131FEF4}" dt="2024-01-20T10:54:36.797" v="88" actId="26606"/>
          <ac:spMkLst>
            <pc:docMk/>
            <pc:sldMk cId="3277036976" sldId="386"/>
            <ac:spMk id="2" creationId="{1DBDE1B6-57CE-32AF-0A61-D24106A56040}"/>
          </ac:spMkLst>
        </pc:spChg>
        <pc:spChg chg="del">
          <ac:chgData name="Mechelle Palma" userId="976a2940d19eb21b" providerId="LiveId" clId="{E92ECC03-3AF2-4231-AF6F-89EB3131FEF4}" dt="2024-01-20T10:54:36.797" v="88" actId="26606"/>
          <ac:spMkLst>
            <pc:docMk/>
            <pc:sldMk cId="3277036976" sldId="386"/>
            <ac:spMk id="3" creationId="{0FE52818-214B-56AF-1F4F-C69CCF182A7C}"/>
          </ac:spMkLst>
        </pc:spChg>
        <pc:spChg chg="add">
          <ac:chgData name="Mechelle Palma" userId="976a2940d19eb21b" providerId="LiveId" clId="{E92ECC03-3AF2-4231-AF6F-89EB3131FEF4}" dt="2024-01-20T10:54:36.797" v="88" actId="26606"/>
          <ac:spMkLst>
            <pc:docMk/>
            <pc:sldMk cId="3277036976" sldId="386"/>
            <ac:spMk id="9" creationId="{42A4FC2C-047E-45A5-965D-8E1E3BF09BC6}"/>
          </ac:spMkLst>
        </pc:spChg>
        <pc:picChg chg="add mod">
          <ac:chgData name="Mechelle Palma" userId="976a2940d19eb21b" providerId="LiveId" clId="{E92ECC03-3AF2-4231-AF6F-89EB3131FEF4}" dt="2024-01-20T10:54:36.797" v="88" actId="26606"/>
          <ac:picMkLst>
            <pc:docMk/>
            <pc:sldMk cId="3277036976" sldId="386"/>
            <ac:picMk id="4" creationId="{8F2CF7E0-F26B-6424-06E0-5E17972BF87D}"/>
          </ac:picMkLst>
        </pc:picChg>
      </pc:sldChg>
      <pc:sldChg chg="addSp delSp modSp new mod setBg modNotesTx">
        <pc:chgData name="Mechelle Palma" userId="976a2940d19eb21b" providerId="LiveId" clId="{E92ECC03-3AF2-4231-AF6F-89EB3131FEF4}" dt="2024-01-20T10:55:12.901" v="92"/>
        <pc:sldMkLst>
          <pc:docMk/>
          <pc:sldMk cId="914257535" sldId="387"/>
        </pc:sldMkLst>
        <pc:spChg chg="del">
          <ac:chgData name="Mechelle Palma" userId="976a2940d19eb21b" providerId="LiveId" clId="{E92ECC03-3AF2-4231-AF6F-89EB3131FEF4}" dt="2024-01-20T10:55:01.072" v="91" actId="26606"/>
          <ac:spMkLst>
            <pc:docMk/>
            <pc:sldMk cId="914257535" sldId="387"/>
            <ac:spMk id="2" creationId="{59724A10-8F3F-D6F2-C734-FD3B88305E8D}"/>
          </ac:spMkLst>
        </pc:spChg>
        <pc:spChg chg="del">
          <ac:chgData name="Mechelle Palma" userId="976a2940d19eb21b" providerId="LiveId" clId="{E92ECC03-3AF2-4231-AF6F-89EB3131FEF4}" dt="2024-01-20T10:55:01.072" v="91" actId="26606"/>
          <ac:spMkLst>
            <pc:docMk/>
            <pc:sldMk cId="914257535" sldId="387"/>
            <ac:spMk id="3" creationId="{DEF4B3BD-F782-0640-5BC2-515EA81B45CF}"/>
          </ac:spMkLst>
        </pc:spChg>
        <pc:spChg chg="add">
          <ac:chgData name="Mechelle Palma" userId="976a2940d19eb21b" providerId="LiveId" clId="{E92ECC03-3AF2-4231-AF6F-89EB3131FEF4}" dt="2024-01-20T10:55:01.072" v="91" actId="26606"/>
          <ac:spMkLst>
            <pc:docMk/>
            <pc:sldMk cId="914257535" sldId="387"/>
            <ac:spMk id="9" creationId="{42A4FC2C-047E-45A5-965D-8E1E3BF09BC6}"/>
          </ac:spMkLst>
        </pc:spChg>
        <pc:picChg chg="add mod">
          <ac:chgData name="Mechelle Palma" userId="976a2940d19eb21b" providerId="LiveId" clId="{E92ECC03-3AF2-4231-AF6F-89EB3131FEF4}" dt="2024-01-20T10:55:01.072" v="91" actId="26606"/>
          <ac:picMkLst>
            <pc:docMk/>
            <pc:sldMk cId="914257535" sldId="387"/>
            <ac:picMk id="4" creationId="{2A593B9F-C21D-0C78-113B-81CC7DAC176E}"/>
          </ac:picMkLst>
        </pc:picChg>
      </pc:sldChg>
      <pc:sldChg chg="addSp delSp modSp new mod setBg modNotesTx">
        <pc:chgData name="Mechelle Palma" userId="976a2940d19eb21b" providerId="LiveId" clId="{E92ECC03-3AF2-4231-AF6F-89EB3131FEF4}" dt="2024-01-20T10:58:42.305" v="103"/>
        <pc:sldMkLst>
          <pc:docMk/>
          <pc:sldMk cId="3748500259" sldId="388"/>
        </pc:sldMkLst>
        <pc:spChg chg="del">
          <ac:chgData name="Mechelle Palma" userId="976a2940d19eb21b" providerId="LiveId" clId="{E92ECC03-3AF2-4231-AF6F-89EB3131FEF4}" dt="2024-01-20T10:58:30.639" v="102" actId="26606"/>
          <ac:spMkLst>
            <pc:docMk/>
            <pc:sldMk cId="3748500259" sldId="388"/>
            <ac:spMk id="2" creationId="{B520996C-42A6-2217-1317-0C147897B773}"/>
          </ac:spMkLst>
        </pc:spChg>
        <pc:spChg chg="del">
          <ac:chgData name="Mechelle Palma" userId="976a2940d19eb21b" providerId="LiveId" clId="{E92ECC03-3AF2-4231-AF6F-89EB3131FEF4}" dt="2024-01-20T10:58:30.639" v="102" actId="26606"/>
          <ac:spMkLst>
            <pc:docMk/>
            <pc:sldMk cId="3748500259" sldId="388"/>
            <ac:spMk id="3" creationId="{DC88A94D-AE13-535B-3C35-6DFFB3951729}"/>
          </ac:spMkLst>
        </pc:spChg>
        <pc:spChg chg="add">
          <ac:chgData name="Mechelle Palma" userId="976a2940d19eb21b" providerId="LiveId" clId="{E92ECC03-3AF2-4231-AF6F-89EB3131FEF4}" dt="2024-01-20T10:58:30.639" v="102" actId="26606"/>
          <ac:spMkLst>
            <pc:docMk/>
            <pc:sldMk cId="3748500259" sldId="388"/>
            <ac:spMk id="9" creationId="{42A4FC2C-047E-45A5-965D-8E1E3BF09BC6}"/>
          </ac:spMkLst>
        </pc:spChg>
        <pc:picChg chg="add mod">
          <ac:chgData name="Mechelle Palma" userId="976a2940d19eb21b" providerId="LiveId" clId="{E92ECC03-3AF2-4231-AF6F-89EB3131FEF4}" dt="2024-01-20T10:58:30.639" v="102" actId="26606"/>
          <ac:picMkLst>
            <pc:docMk/>
            <pc:sldMk cId="3748500259" sldId="388"/>
            <ac:picMk id="4" creationId="{40345C3D-F524-2121-0004-4E914A27D0DD}"/>
          </ac:picMkLst>
        </pc:picChg>
      </pc:sldChg>
      <pc:sldChg chg="addSp delSp modSp new mod setBg modNotesTx">
        <pc:chgData name="Mechelle Palma" userId="976a2940d19eb21b" providerId="LiveId" clId="{E92ECC03-3AF2-4231-AF6F-89EB3131FEF4}" dt="2024-01-20T10:59:12.335" v="110"/>
        <pc:sldMkLst>
          <pc:docMk/>
          <pc:sldMk cId="3280513617" sldId="389"/>
        </pc:sldMkLst>
        <pc:spChg chg="del">
          <ac:chgData name="Mechelle Palma" userId="976a2940d19eb21b" providerId="LiveId" clId="{E92ECC03-3AF2-4231-AF6F-89EB3131FEF4}" dt="2024-01-20T10:58:58.287" v="109" actId="26606"/>
          <ac:spMkLst>
            <pc:docMk/>
            <pc:sldMk cId="3280513617" sldId="389"/>
            <ac:spMk id="2" creationId="{6F19A5D8-B9D8-213F-EC3E-E6047B863C88}"/>
          </ac:spMkLst>
        </pc:spChg>
        <pc:spChg chg="del">
          <ac:chgData name="Mechelle Palma" userId="976a2940d19eb21b" providerId="LiveId" clId="{E92ECC03-3AF2-4231-AF6F-89EB3131FEF4}" dt="2024-01-20T10:58:58.287" v="109" actId="26606"/>
          <ac:spMkLst>
            <pc:docMk/>
            <pc:sldMk cId="3280513617" sldId="389"/>
            <ac:spMk id="3" creationId="{3CBE13E6-82C0-3FB8-8C30-CB6ED8837E90}"/>
          </ac:spMkLst>
        </pc:spChg>
        <pc:spChg chg="add">
          <ac:chgData name="Mechelle Palma" userId="976a2940d19eb21b" providerId="LiveId" clId="{E92ECC03-3AF2-4231-AF6F-89EB3131FEF4}" dt="2024-01-20T10:58:58.287" v="109" actId="26606"/>
          <ac:spMkLst>
            <pc:docMk/>
            <pc:sldMk cId="3280513617" sldId="389"/>
            <ac:spMk id="9" creationId="{42A4FC2C-047E-45A5-965D-8E1E3BF09BC6}"/>
          </ac:spMkLst>
        </pc:spChg>
        <pc:picChg chg="add mod">
          <ac:chgData name="Mechelle Palma" userId="976a2940d19eb21b" providerId="LiveId" clId="{E92ECC03-3AF2-4231-AF6F-89EB3131FEF4}" dt="2024-01-20T10:58:58.287" v="109" actId="26606"/>
          <ac:picMkLst>
            <pc:docMk/>
            <pc:sldMk cId="3280513617" sldId="389"/>
            <ac:picMk id="4" creationId="{E9A67572-88A0-69EF-71C9-16B299C55190}"/>
          </ac:picMkLst>
        </pc:picChg>
      </pc:sldChg>
      <pc:sldChg chg="addSp delSp modSp new mod setBg modNotesTx">
        <pc:chgData name="Mechelle Palma" userId="976a2940d19eb21b" providerId="LiveId" clId="{E92ECC03-3AF2-4231-AF6F-89EB3131FEF4}" dt="2024-01-20T10:59:36.567" v="113"/>
        <pc:sldMkLst>
          <pc:docMk/>
          <pc:sldMk cId="4260667281" sldId="390"/>
        </pc:sldMkLst>
        <pc:spChg chg="del">
          <ac:chgData name="Mechelle Palma" userId="976a2940d19eb21b" providerId="LiveId" clId="{E92ECC03-3AF2-4231-AF6F-89EB3131FEF4}" dt="2024-01-20T10:59:23.126" v="112" actId="26606"/>
          <ac:spMkLst>
            <pc:docMk/>
            <pc:sldMk cId="4260667281" sldId="390"/>
            <ac:spMk id="2" creationId="{194DC4DB-9848-3497-5B63-46FEC7867A1E}"/>
          </ac:spMkLst>
        </pc:spChg>
        <pc:spChg chg="del">
          <ac:chgData name="Mechelle Palma" userId="976a2940d19eb21b" providerId="LiveId" clId="{E92ECC03-3AF2-4231-AF6F-89EB3131FEF4}" dt="2024-01-20T10:59:23.126" v="112" actId="26606"/>
          <ac:spMkLst>
            <pc:docMk/>
            <pc:sldMk cId="4260667281" sldId="390"/>
            <ac:spMk id="3" creationId="{82921BD8-F599-A91D-A876-13534462EC4B}"/>
          </ac:spMkLst>
        </pc:spChg>
        <pc:spChg chg="add">
          <ac:chgData name="Mechelle Palma" userId="976a2940d19eb21b" providerId="LiveId" clId="{E92ECC03-3AF2-4231-AF6F-89EB3131FEF4}" dt="2024-01-20T10:59:23.126" v="112" actId="26606"/>
          <ac:spMkLst>
            <pc:docMk/>
            <pc:sldMk cId="4260667281" sldId="390"/>
            <ac:spMk id="9" creationId="{42A4FC2C-047E-45A5-965D-8E1E3BF09BC6}"/>
          </ac:spMkLst>
        </pc:spChg>
        <pc:picChg chg="add mod">
          <ac:chgData name="Mechelle Palma" userId="976a2940d19eb21b" providerId="LiveId" clId="{E92ECC03-3AF2-4231-AF6F-89EB3131FEF4}" dt="2024-01-20T10:59:23.126" v="112" actId="26606"/>
          <ac:picMkLst>
            <pc:docMk/>
            <pc:sldMk cId="4260667281" sldId="390"/>
            <ac:picMk id="4" creationId="{9EA6B646-00D9-948C-B57B-CCDB8A466EBE}"/>
          </ac:picMkLst>
        </pc:picChg>
      </pc:sldChg>
      <pc:sldChg chg="addSp delSp modSp new mod setBg modNotesTx">
        <pc:chgData name="Mechelle Palma" userId="976a2940d19eb21b" providerId="LiveId" clId="{E92ECC03-3AF2-4231-AF6F-89EB3131FEF4}" dt="2024-01-20T11:00:15.489" v="116"/>
        <pc:sldMkLst>
          <pc:docMk/>
          <pc:sldMk cId="2924947397" sldId="391"/>
        </pc:sldMkLst>
        <pc:spChg chg="del">
          <ac:chgData name="Mechelle Palma" userId="976a2940d19eb21b" providerId="LiveId" clId="{E92ECC03-3AF2-4231-AF6F-89EB3131FEF4}" dt="2024-01-20T11:00:01.976" v="115" actId="26606"/>
          <ac:spMkLst>
            <pc:docMk/>
            <pc:sldMk cId="2924947397" sldId="391"/>
            <ac:spMk id="2" creationId="{71193988-BB0F-A84B-8AFA-07631439381A}"/>
          </ac:spMkLst>
        </pc:spChg>
        <pc:spChg chg="del">
          <ac:chgData name="Mechelle Palma" userId="976a2940d19eb21b" providerId="LiveId" clId="{E92ECC03-3AF2-4231-AF6F-89EB3131FEF4}" dt="2024-01-20T11:00:01.976" v="115" actId="26606"/>
          <ac:spMkLst>
            <pc:docMk/>
            <pc:sldMk cId="2924947397" sldId="391"/>
            <ac:spMk id="3" creationId="{305AB466-4B96-A5AB-3179-C684CD99143A}"/>
          </ac:spMkLst>
        </pc:spChg>
        <pc:spChg chg="add">
          <ac:chgData name="Mechelle Palma" userId="976a2940d19eb21b" providerId="LiveId" clId="{E92ECC03-3AF2-4231-AF6F-89EB3131FEF4}" dt="2024-01-20T11:00:01.976" v="115" actId="26606"/>
          <ac:spMkLst>
            <pc:docMk/>
            <pc:sldMk cId="2924947397" sldId="391"/>
            <ac:spMk id="9" creationId="{42A4FC2C-047E-45A5-965D-8E1E3BF09BC6}"/>
          </ac:spMkLst>
        </pc:spChg>
        <pc:picChg chg="add mod">
          <ac:chgData name="Mechelle Palma" userId="976a2940d19eb21b" providerId="LiveId" clId="{E92ECC03-3AF2-4231-AF6F-89EB3131FEF4}" dt="2024-01-20T11:00:01.976" v="115" actId="26606"/>
          <ac:picMkLst>
            <pc:docMk/>
            <pc:sldMk cId="2924947397" sldId="391"/>
            <ac:picMk id="4" creationId="{D97AB684-6762-4613-13E4-957029AEEC01}"/>
          </ac:picMkLst>
        </pc:picChg>
      </pc:sldChg>
      <pc:sldChg chg="addSp delSp modSp new mod setBg modNotesTx">
        <pc:chgData name="Mechelle Palma" userId="976a2940d19eb21b" providerId="LiveId" clId="{E92ECC03-3AF2-4231-AF6F-89EB3131FEF4}" dt="2024-01-20T11:00:51.046" v="121"/>
        <pc:sldMkLst>
          <pc:docMk/>
          <pc:sldMk cId="2684799314" sldId="392"/>
        </pc:sldMkLst>
        <pc:spChg chg="del">
          <ac:chgData name="Mechelle Palma" userId="976a2940d19eb21b" providerId="LiveId" clId="{E92ECC03-3AF2-4231-AF6F-89EB3131FEF4}" dt="2024-01-20T11:00:32.544" v="120" actId="26606"/>
          <ac:spMkLst>
            <pc:docMk/>
            <pc:sldMk cId="2684799314" sldId="392"/>
            <ac:spMk id="2" creationId="{78692EA0-ACA4-1C2C-31A8-F6FE6786FD2C}"/>
          </ac:spMkLst>
        </pc:spChg>
        <pc:spChg chg="del">
          <ac:chgData name="Mechelle Palma" userId="976a2940d19eb21b" providerId="LiveId" clId="{E92ECC03-3AF2-4231-AF6F-89EB3131FEF4}" dt="2024-01-20T11:00:32.544" v="120" actId="26606"/>
          <ac:spMkLst>
            <pc:docMk/>
            <pc:sldMk cId="2684799314" sldId="392"/>
            <ac:spMk id="3" creationId="{220D619B-CF74-EFBD-ADD4-EA6B1C14607F}"/>
          </ac:spMkLst>
        </pc:spChg>
        <pc:spChg chg="add">
          <ac:chgData name="Mechelle Palma" userId="976a2940d19eb21b" providerId="LiveId" clId="{E92ECC03-3AF2-4231-AF6F-89EB3131FEF4}" dt="2024-01-20T11:00:32.544" v="120" actId="26606"/>
          <ac:spMkLst>
            <pc:docMk/>
            <pc:sldMk cId="2684799314" sldId="392"/>
            <ac:spMk id="9" creationId="{42A4FC2C-047E-45A5-965D-8E1E3BF09BC6}"/>
          </ac:spMkLst>
        </pc:spChg>
        <pc:picChg chg="add mod">
          <ac:chgData name="Mechelle Palma" userId="976a2940d19eb21b" providerId="LiveId" clId="{E92ECC03-3AF2-4231-AF6F-89EB3131FEF4}" dt="2024-01-20T11:00:32.544" v="120" actId="26606"/>
          <ac:picMkLst>
            <pc:docMk/>
            <pc:sldMk cId="2684799314" sldId="392"/>
            <ac:picMk id="4" creationId="{6CBE1D38-B5A8-6029-88B7-CAF743891788}"/>
          </ac:picMkLst>
        </pc:picChg>
      </pc:sldChg>
      <pc:sldChg chg="addSp delSp modSp new mod setBg modNotesTx">
        <pc:chgData name="Mechelle Palma" userId="976a2940d19eb21b" providerId="LiveId" clId="{E92ECC03-3AF2-4231-AF6F-89EB3131FEF4}" dt="2024-01-20T11:03:33.289" v="124"/>
        <pc:sldMkLst>
          <pc:docMk/>
          <pc:sldMk cId="1269343784" sldId="393"/>
        </pc:sldMkLst>
        <pc:spChg chg="del">
          <ac:chgData name="Mechelle Palma" userId="976a2940d19eb21b" providerId="LiveId" clId="{E92ECC03-3AF2-4231-AF6F-89EB3131FEF4}" dt="2024-01-20T11:03:22.637" v="123" actId="26606"/>
          <ac:spMkLst>
            <pc:docMk/>
            <pc:sldMk cId="1269343784" sldId="393"/>
            <ac:spMk id="2" creationId="{80A6402E-6213-9BB9-9007-4B625AE9C030}"/>
          </ac:spMkLst>
        </pc:spChg>
        <pc:spChg chg="del">
          <ac:chgData name="Mechelle Palma" userId="976a2940d19eb21b" providerId="LiveId" clId="{E92ECC03-3AF2-4231-AF6F-89EB3131FEF4}" dt="2024-01-20T11:03:22.637" v="123" actId="26606"/>
          <ac:spMkLst>
            <pc:docMk/>
            <pc:sldMk cId="1269343784" sldId="393"/>
            <ac:spMk id="3" creationId="{D2814DE7-CD1B-800E-2010-CB828CB27075}"/>
          </ac:spMkLst>
        </pc:spChg>
        <pc:spChg chg="add">
          <ac:chgData name="Mechelle Palma" userId="976a2940d19eb21b" providerId="LiveId" clId="{E92ECC03-3AF2-4231-AF6F-89EB3131FEF4}" dt="2024-01-20T11:03:22.637" v="123" actId="26606"/>
          <ac:spMkLst>
            <pc:docMk/>
            <pc:sldMk cId="1269343784" sldId="393"/>
            <ac:spMk id="9" creationId="{42A4FC2C-047E-45A5-965D-8E1E3BF09BC6}"/>
          </ac:spMkLst>
        </pc:spChg>
        <pc:picChg chg="add mod">
          <ac:chgData name="Mechelle Palma" userId="976a2940d19eb21b" providerId="LiveId" clId="{E92ECC03-3AF2-4231-AF6F-89EB3131FEF4}" dt="2024-01-20T11:03:22.637" v="123" actId="26606"/>
          <ac:picMkLst>
            <pc:docMk/>
            <pc:sldMk cId="1269343784" sldId="393"/>
            <ac:picMk id="4" creationId="{B06A6D90-FB2F-8A1D-1A1C-3ADD2521EB50}"/>
          </ac:picMkLst>
        </pc:picChg>
      </pc:sldChg>
      <pc:sldChg chg="addSp delSp modSp new mod modAnim">
        <pc:chgData name="Mechelle Palma" userId="976a2940d19eb21b" providerId="LiveId" clId="{E92ECC03-3AF2-4231-AF6F-89EB3131FEF4}" dt="2024-01-20T11:04:31.963" v="127" actId="14100"/>
        <pc:sldMkLst>
          <pc:docMk/>
          <pc:sldMk cId="2518110999" sldId="394"/>
        </pc:sldMkLst>
        <pc:spChg chg="del">
          <ac:chgData name="Mechelle Palma" userId="976a2940d19eb21b" providerId="LiveId" clId="{E92ECC03-3AF2-4231-AF6F-89EB3131FEF4}" dt="2024-01-20T11:04:15.750" v="125"/>
          <ac:spMkLst>
            <pc:docMk/>
            <pc:sldMk cId="2518110999" sldId="394"/>
            <ac:spMk id="3" creationId="{45147BEC-05DE-81AB-5D98-A0872418F1BC}"/>
          </ac:spMkLst>
        </pc:spChg>
        <pc:picChg chg="add mod">
          <ac:chgData name="Mechelle Palma" userId="976a2940d19eb21b" providerId="LiveId" clId="{E92ECC03-3AF2-4231-AF6F-89EB3131FEF4}" dt="2024-01-20T11:04:31.963" v="127" actId="14100"/>
          <ac:picMkLst>
            <pc:docMk/>
            <pc:sldMk cId="2518110999" sldId="394"/>
            <ac:picMk id="4" creationId="{4A49E19C-9783-037F-D6FC-70B70FAB450D}"/>
          </ac:picMkLst>
        </pc:picChg>
      </pc:sldChg>
      <pc:sldChg chg="addSp modSp new del mod modNotesTx">
        <pc:chgData name="Mechelle Palma" userId="976a2940d19eb21b" providerId="LiveId" clId="{E92ECC03-3AF2-4231-AF6F-89EB3131FEF4}" dt="2024-01-20T11:12:38.196" v="285" actId="47"/>
        <pc:sldMkLst>
          <pc:docMk/>
          <pc:sldMk cId="3068239813" sldId="395"/>
        </pc:sldMkLst>
        <pc:picChg chg="add mod">
          <ac:chgData name="Mechelle Palma" userId="976a2940d19eb21b" providerId="LiveId" clId="{E92ECC03-3AF2-4231-AF6F-89EB3131FEF4}" dt="2024-01-20T11:05:01.671" v="131" actId="1076"/>
          <ac:picMkLst>
            <pc:docMk/>
            <pc:sldMk cId="3068239813" sldId="395"/>
            <ac:picMk id="4" creationId="{2B7398B2-870C-CEFB-136B-52267B1BAE3A}"/>
          </ac:picMkLst>
        </pc:picChg>
      </pc:sldChg>
      <pc:sldChg chg="addSp delSp modSp new mod setBg modNotesTx">
        <pc:chgData name="Mechelle Palma" userId="976a2940d19eb21b" providerId="LiveId" clId="{E92ECC03-3AF2-4231-AF6F-89EB3131FEF4}" dt="2024-01-20T11:06:18.166" v="139"/>
        <pc:sldMkLst>
          <pc:docMk/>
          <pc:sldMk cId="1821510637" sldId="396"/>
        </pc:sldMkLst>
        <pc:spChg chg="del">
          <ac:chgData name="Mechelle Palma" userId="976a2940d19eb21b" providerId="LiveId" clId="{E92ECC03-3AF2-4231-AF6F-89EB3131FEF4}" dt="2024-01-20T11:06:07.661" v="138" actId="26606"/>
          <ac:spMkLst>
            <pc:docMk/>
            <pc:sldMk cId="1821510637" sldId="396"/>
            <ac:spMk id="2" creationId="{F2143279-1D8D-4D00-BF7A-7BA788237EE9}"/>
          </ac:spMkLst>
        </pc:spChg>
        <pc:spChg chg="del">
          <ac:chgData name="Mechelle Palma" userId="976a2940d19eb21b" providerId="LiveId" clId="{E92ECC03-3AF2-4231-AF6F-89EB3131FEF4}" dt="2024-01-20T11:06:07.661" v="138" actId="26606"/>
          <ac:spMkLst>
            <pc:docMk/>
            <pc:sldMk cId="1821510637" sldId="396"/>
            <ac:spMk id="3" creationId="{74E6A5FD-9152-5656-946D-3E68CF45F01B}"/>
          </ac:spMkLst>
        </pc:spChg>
        <pc:spChg chg="add">
          <ac:chgData name="Mechelle Palma" userId="976a2940d19eb21b" providerId="LiveId" clId="{E92ECC03-3AF2-4231-AF6F-89EB3131FEF4}" dt="2024-01-20T11:06:07.661" v="138" actId="26606"/>
          <ac:spMkLst>
            <pc:docMk/>
            <pc:sldMk cId="1821510637" sldId="396"/>
            <ac:spMk id="9" creationId="{42A4FC2C-047E-45A5-965D-8E1E3BF09BC6}"/>
          </ac:spMkLst>
        </pc:spChg>
        <pc:picChg chg="add mod">
          <ac:chgData name="Mechelle Palma" userId="976a2940d19eb21b" providerId="LiveId" clId="{E92ECC03-3AF2-4231-AF6F-89EB3131FEF4}" dt="2024-01-20T11:06:07.661" v="138" actId="26606"/>
          <ac:picMkLst>
            <pc:docMk/>
            <pc:sldMk cId="1821510637" sldId="396"/>
            <ac:picMk id="4" creationId="{66D4D073-9921-B1D6-9A5A-4173E20C8DA3}"/>
          </ac:picMkLst>
        </pc:picChg>
      </pc:sldChg>
      <pc:sldChg chg="addSp delSp modSp new mod setBg modNotesTx">
        <pc:chgData name="Mechelle Palma" userId="976a2940d19eb21b" providerId="LiveId" clId="{E92ECC03-3AF2-4231-AF6F-89EB3131FEF4}" dt="2024-01-20T11:09:19.579" v="256" actId="27614"/>
        <pc:sldMkLst>
          <pc:docMk/>
          <pc:sldMk cId="1715997067" sldId="397"/>
        </pc:sldMkLst>
        <pc:spChg chg="del">
          <ac:chgData name="Mechelle Palma" userId="976a2940d19eb21b" providerId="LiveId" clId="{E92ECC03-3AF2-4231-AF6F-89EB3131FEF4}" dt="2024-01-20T11:09:10.324" v="254" actId="26606"/>
          <ac:spMkLst>
            <pc:docMk/>
            <pc:sldMk cId="1715997067" sldId="397"/>
            <ac:spMk id="2" creationId="{5607F86D-CFA8-5EA1-F998-0C01566883DF}"/>
          </ac:spMkLst>
        </pc:spChg>
        <pc:spChg chg="del">
          <ac:chgData name="Mechelle Palma" userId="976a2940d19eb21b" providerId="LiveId" clId="{E92ECC03-3AF2-4231-AF6F-89EB3131FEF4}" dt="2024-01-20T11:09:10.324" v="254" actId="26606"/>
          <ac:spMkLst>
            <pc:docMk/>
            <pc:sldMk cId="1715997067" sldId="397"/>
            <ac:spMk id="3" creationId="{48D53288-07C8-FBA1-40F0-350EBC9011FB}"/>
          </ac:spMkLst>
        </pc:spChg>
        <pc:spChg chg="add">
          <ac:chgData name="Mechelle Palma" userId="976a2940d19eb21b" providerId="LiveId" clId="{E92ECC03-3AF2-4231-AF6F-89EB3131FEF4}" dt="2024-01-20T11:09:10.324" v="254" actId="26606"/>
          <ac:spMkLst>
            <pc:docMk/>
            <pc:sldMk cId="1715997067" sldId="397"/>
            <ac:spMk id="9" creationId="{42A4FC2C-047E-45A5-965D-8E1E3BF09BC6}"/>
          </ac:spMkLst>
        </pc:spChg>
        <pc:picChg chg="add mod">
          <ac:chgData name="Mechelle Palma" userId="976a2940d19eb21b" providerId="LiveId" clId="{E92ECC03-3AF2-4231-AF6F-89EB3131FEF4}" dt="2024-01-20T11:09:19.579" v="256" actId="27614"/>
          <ac:picMkLst>
            <pc:docMk/>
            <pc:sldMk cId="1715997067" sldId="397"/>
            <ac:picMk id="4" creationId="{67FAE03B-F7D7-4541-BEDD-F873B3368470}"/>
          </ac:picMkLst>
        </pc:picChg>
      </pc:sldChg>
      <pc:sldChg chg="addSp delSp modSp new mod setBg modNotesTx">
        <pc:chgData name="Mechelle Palma" userId="976a2940d19eb21b" providerId="LiveId" clId="{E92ECC03-3AF2-4231-AF6F-89EB3131FEF4}" dt="2024-01-20T11:09:41.126" v="259"/>
        <pc:sldMkLst>
          <pc:docMk/>
          <pc:sldMk cId="2181990914" sldId="398"/>
        </pc:sldMkLst>
        <pc:spChg chg="del">
          <ac:chgData name="Mechelle Palma" userId="976a2940d19eb21b" providerId="LiveId" clId="{E92ECC03-3AF2-4231-AF6F-89EB3131FEF4}" dt="2024-01-20T11:09:30.982" v="258" actId="26606"/>
          <ac:spMkLst>
            <pc:docMk/>
            <pc:sldMk cId="2181990914" sldId="398"/>
            <ac:spMk id="2" creationId="{267A5F7F-8DF2-1381-DEFB-485BD0BD0CE6}"/>
          </ac:spMkLst>
        </pc:spChg>
        <pc:spChg chg="del">
          <ac:chgData name="Mechelle Palma" userId="976a2940d19eb21b" providerId="LiveId" clId="{E92ECC03-3AF2-4231-AF6F-89EB3131FEF4}" dt="2024-01-20T11:09:30.982" v="258" actId="26606"/>
          <ac:spMkLst>
            <pc:docMk/>
            <pc:sldMk cId="2181990914" sldId="398"/>
            <ac:spMk id="3" creationId="{020C17F1-5AAA-F7D3-C354-3156EE028B3E}"/>
          </ac:spMkLst>
        </pc:spChg>
        <pc:spChg chg="add">
          <ac:chgData name="Mechelle Palma" userId="976a2940d19eb21b" providerId="LiveId" clId="{E92ECC03-3AF2-4231-AF6F-89EB3131FEF4}" dt="2024-01-20T11:09:30.982" v="258" actId="26606"/>
          <ac:spMkLst>
            <pc:docMk/>
            <pc:sldMk cId="2181990914" sldId="398"/>
            <ac:spMk id="9" creationId="{42A4FC2C-047E-45A5-965D-8E1E3BF09BC6}"/>
          </ac:spMkLst>
        </pc:spChg>
        <pc:picChg chg="add mod">
          <ac:chgData name="Mechelle Palma" userId="976a2940d19eb21b" providerId="LiveId" clId="{E92ECC03-3AF2-4231-AF6F-89EB3131FEF4}" dt="2024-01-20T11:09:30.982" v="258" actId="26606"/>
          <ac:picMkLst>
            <pc:docMk/>
            <pc:sldMk cId="2181990914" sldId="398"/>
            <ac:picMk id="4" creationId="{DAF878A4-6E1B-6C13-874D-0D7315361A72}"/>
          </ac:picMkLst>
        </pc:picChg>
      </pc:sldChg>
      <pc:sldChg chg="addSp delSp modSp new mod setBg modNotesTx">
        <pc:chgData name="Mechelle Palma" userId="976a2940d19eb21b" providerId="LiveId" clId="{E92ECC03-3AF2-4231-AF6F-89EB3131FEF4}" dt="2024-01-20T11:10:07.525" v="266"/>
        <pc:sldMkLst>
          <pc:docMk/>
          <pc:sldMk cId="1910198100" sldId="399"/>
        </pc:sldMkLst>
        <pc:spChg chg="del">
          <ac:chgData name="Mechelle Palma" userId="976a2940d19eb21b" providerId="LiveId" clId="{E92ECC03-3AF2-4231-AF6F-89EB3131FEF4}" dt="2024-01-20T11:09:56.051" v="265" actId="26606"/>
          <ac:spMkLst>
            <pc:docMk/>
            <pc:sldMk cId="1910198100" sldId="399"/>
            <ac:spMk id="2" creationId="{4A5CFE33-0CCC-0F02-3E36-DAF97143B4F3}"/>
          </ac:spMkLst>
        </pc:spChg>
        <pc:spChg chg="del">
          <ac:chgData name="Mechelle Palma" userId="976a2940d19eb21b" providerId="LiveId" clId="{E92ECC03-3AF2-4231-AF6F-89EB3131FEF4}" dt="2024-01-20T11:09:56.051" v="265" actId="26606"/>
          <ac:spMkLst>
            <pc:docMk/>
            <pc:sldMk cId="1910198100" sldId="399"/>
            <ac:spMk id="3" creationId="{E151F3AD-3108-EBE9-C796-DC1E8423CB0D}"/>
          </ac:spMkLst>
        </pc:spChg>
        <pc:spChg chg="add">
          <ac:chgData name="Mechelle Palma" userId="976a2940d19eb21b" providerId="LiveId" clId="{E92ECC03-3AF2-4231-AF6F-89EB3131FEF4}" dt="2024-01-20T11:09:56.051" v="265" actId="26606"/>
          <ac:spMkLst>
            <pc:docMk/>
            <pc:sldMk cId="1910198100" sldId="399"/>
            <ac:spMk id="9" creationId="{42A4FC2C-047E-45A5-965D-8E1E3BF09BC6}"/>
          </ac:spMkLst>
        </pc:spChg>
        <pc:picChg chg="add mod">
          <ac:chgData name="Mechelle Palma" userId="976a2940d19eb21b" providerId="LiveId" clId="{E92ECC03-3AF2-4231-AF6F-89EB3131FEF4}" dt="2024-01-20T11:09:56.051" v="265" actId="26606"/>
          <ac:picMkLst>
            <pc:docMk/>
            <pc:sldMk cId="1910198100" sldId="399"/>
            <ac:picMk id="4" creationId="{89390755-C61F-34EB-1324-056139E04E39}"/>
          </ac:picMkLst>
        </pc:picChg>
      </pc:sldChg>
      <pc:sldChg chg="delSp modSp add del mod ord setBg delDesignElem">
        <pc:chgData name="Mechelle Palma" userId="976a2940d19eb21b" providerId="LiveId" clId="{E92ECC03-3AF2-4231-AF6F-89EB3131FEF4}" dt="2024-01-20T11:13:00.968" v="291" actId="47"/>
        <pc:sldMkLst>
          <pc:docMk/>
          <pc:sldMk cId="4286496959" sldId="400"/>
        </pc:sldMkLst>
        <pc:spChg chg="mod">
          <ac:chgData name="Mechelle Palma" userId="976a2940d19eb21b" providerId="LiveId" clId="{E92ECC03-3AF2-4231-AF6F-89EB3131FEF4}" dt="2024-01-20T11:08:27.433" v="252" actId="20577"/>
          <ac:spMkLst>
            <pc:docMk/>
            <pc:sldMk cId="4286496959" sldId="400"/>
            <ac:spMk id="3" creationId="{33CABED7-63DC-5C5E-9D55-91621FBBC124}"/>
          </ac:spMkLst>
        </pc:spChg>
        <pc:spChg chg="del">
          <ac:chgData name="Mechelle Palma" userId="976a2940d19eb21b" providerId="LiveId" clId="{E92ECC03-3AF2-4231-AF6F-89EB3131FEF4}" dt="2024-01-20T11:07:53.773" v="207"/>
          <ac:spMkLst>
            <pc:docMk/>
            <pc:sldMk cId="4286496959" sldId="400"/>
            <ac:spMk id="10" creationId="{6753252F-4873-4F63-801D-CC719279A7D5}"/>
          </ac:spMkLst>
        </pc:spChg>
        <pc:spChg chg="del">
          <ac:chgData name="Mechelle Palma" userId="976a2940d19eb21b" providerId="LiveId" clId="{E92ECC03-3AF2-4231-AF6F-89EB3131FEF4}" dt="2024-01-20T11:07:53.773" v="207"/>
          <ac:spMkLst>
            <pc:docMk/>
            <pc:sldMk cId="4286496959" sldId="400"/>
            <ac:spMk id="12" creationId="{047C8CCB-F95D-4249-92DD-651249D3535A}"/>
          </ac:spMkLst>
        </pc:spChg>
      </pc:sldChg>
      <pc:sldChg chg="delSp modSp add del mod ord setBg delDesignElem">
        <pc:chgData name="Mechelle Palma" userId="976a2940d19eb21b" providerId="LiveId" clId="{E92ECC03-3AF2-4231-AF6F-89EB3131FEF4}" dt="2024-01-20T11:12:38.185" v="284" actId="47"/>
        <pc:sldMkLst>
          <pc:docMk/>
          <pc:sldMk cId="3374192367" sldId="401"/>
        </pc:sldMkLst>
        <pc:spChg chg="del mod">
          <ac:chgData name="Mechelle Palma" userId="976a2940d19eb21b" providerId="LiveId" clId="{E92ECC03-3AF2-4231-AF6F-89EB3131FEF4}" dt="2024-01-20T11:12:33.110" v="282" actId="21"/>
          <ac:spMkLst>
            <pc:docMk/>
            <pc:sldMk cId="3374192367" sldId="401"/>
            <ac:spMk id="3" creationId="{33CABED7-63DC-5C5E-9D55-91621FBBC124}"/>
          </ac:spMkLst>
        </pc:spChg>
        <pc:spChg chg="del">
          <ac:chgData name="Mechelle Palma" userId="976a2940d19eb21b" providerId="LiveId" clId="{E92ECC03-3AF2-4231-AF6F-89EB3131FEF4}" dt="2024-01-20T11:07:56.045" v="209"/>
          <ac:spMkLst>
            <pc:docMk/>
            <pc:sldMk cId="3374192367" sldId="401"/>
            <ac:spMk id="10" creationId="{6753252F-4873-4F63-801D-CC719279A7D5}"/>
          </ac:spMkLst>
        </pc:spChg>
        <pc:spChg chg="del">
          <ac:chgData name="Mechelle Palma" userId="976a2940d19eb21b" providerId="LiveId" clId="{E92ECC03-3AF2-4231-AF6F-89EB3131FEF4}" dt="2024-01-20T11:07:56.045" v="209"/>
          <ac:spMkLst>
            <pc:docMk/>
            <pc:sldMk cId="3374192367" sldId="401"/>
            <ac:spMk id="12" creationId="{047C8CCB-F95D-4249-92DD-651249D3535A}"/>
          </ac:spMkLst>
        </pc:spChg>
      </pc:sldChg>
      <pc:sldChg chg="addSp delSp modSp new mod setBg modNotesTx">
        <pc:chgData name="Mechelle Palma" userId="976a2940d19eb21b" providerId="LiveId" clId="{E92ECC03-3AF2-4231-AF6F-89EB3131FEF4}" dt="2024-01-20T11:10:40.400" v="272" actId="27614"/>
        <pc:sldMkLst>
          <pc:docMk/>
          <pc:sldMk cId="3512161560" sldId="402"/>
        </pc:sldMkLst>
        <pc:spChg chg="del">
          <ac:chgData name="Mechelle Palma" userId="976a2940d19eb21b" providerId="LiveId" clId="{E92ECC03-3AF2-4231-AF6F-89EB3131FEF4}" dt="2024-01-20T11:10:27.596" v="270" actId="26606"/>
          <ac:spMkLst>
            <pc:docMk/>
            <pc:sldMk cId="3512161560" sldId="402"/>
            <ac:spMk id="2" creationId="{AB6D9CE9-E65A-32F0-929F-1D6CDB3EB865}"/>
          </ac:spMkLst>
        </pc:spChg>
        <pc:spChg chg="del">
          <ac:chgData name="Mechelle Palma" userId="976a2940d19eb21b" providerId="LiveId" clId="{E92ECC03-3AF2-4231-AF6F-89EB3131FEF4}" dt="2024-01-20T11:10:27.596" v="270" actId="26606"/>
          <ac:spMkLst>
            <pc:docMk/>
            <pc:sldMk cId="3512161560" sldId="402"/>
            <ac:spMk id="3" creationId="{C88891B3-53FE-FC27-788F-7EEA9FAE6E2D}"/>
          </ac:spMkLst>
        </pc:spChg>
        <pc:spChg chg="add">
          <ac:chgData name="Mechelle Palma" userId="976a2940d19eb21b" providerId="LiveId" clId="{E92ECC03-3AF2-4231-AF6F-89EB3131FEF4}" dt="2024-01-20T11:10:27.596" v="270" actId="26606"/>
          <ac:spMkLst>
            <pc:docMk/>
            <pc:sldMk cId="3512161560" sldId="402"/>
            <ac:spMk id="10" creationId="{42A4FC2C-047E-45A5-965D-8E1E3BF09BC6}"/>
          </ac:spMkLst>
        </pc:spChg>
        <pc:picChg chg="add del mod">
          <ac:chgData name="Mechelle Palma" userId="976a2940d19eb21b" providerId="LiveId" clId="{E92ECC03-3AF2-4231-AF6F-89EB3131FEF4}" dt="2024-01-20T11:10:23.485" v="268" actId="478"/>
          <ac:picMkLst>
            <pc:docMk/>
            <pc:sldMk cId="3512161560" sldId="402"/>
            <ac:picMk id="4" creationId="{D752D750-D258-C3E0-F235-399CD3121B2D}"/>
          </ac:picMkLst>
        </pc:picChg>
        <pc:picChg chg="add mod">
          <ac:chgData name="Mechelle Palma" userId="976a2940d19eb21b" providerId="LiveId" clId="{E92ECC03-3AF2-4231-AF6F-89EB3131FEF4}" dt="2024-01-20T11:10:40.400" v="272" actId="27614"/>
          <ac:picMkLst>
            <pc:docMk/>
            <pc:sldMk cId="3512161560" sldId="402"/>
            <ac:picMk id="5" creationId="{E13B9583-32BE-5ACF-70E4-F87E1E5E7DAF}"/>
          </ac:picMkLst>
        </pc:picChg>
      </pc:sldChg>
      <pc:sldChg chg="addSp delSp modSp new mod setBg modNotesTx">
        <pc:chgData name="Mechelle Palma" userId="976a2940d19eb21b" providerId="LiveId" clId="{E92ECC03-3AF2-4231-AF6F-89EB3131FEF4}" dt="2024-01-20T11:11:01.034" v="275"/>
        <pc:sldMkLst>
          <pc:docMk/>
          <pc:sldMk cId="3457938954" sldId="403"/>
        </pc:sldMkLst>
        <pc:spChg chg="del">
          <ac:chgData name="Mechelle Palma" userId="976a2940d19eb21b" providerId="LiveId" clId="{E92ECC03-3AF2-4231-AF6F-89EB3131FEF4}" dt="2024-01-20T11:10:50.466" v="274" actId="26606"/>
          <ac:spMkLst>
            <pc:docMk/>
            <pc:sldMk cId="3457938954" sldId="403"/>
            <ac:spMk id="2" creationId="{421A77E2-302E-A859-05DD-F9CFFE777687}"/>
          </ac:spMkLst>
        </pc:spChg>
        <pc:spChg chg="del">
          <ac:chgData name="Mechelle Palma" userId="976a2940d19eb21b" providerId="LiveId" clId="{E92ECC03-3AF2-4231-AF6F-89EB3131FEF4}" dt="2024-01-20T11:10:50.466" v="274" actId="26606"/>
          <ac:spMkLst>
            <pc:docMk/>
            <pc:sldMk cId="3457938954" sldId="403"/>
            <ac:spMk id="3" creationId="{B2A9EB1E-DEC8-CA87-500B-D862ACA5E908}"/>
          </ac:spMkLst>
        </pc:spChg>
        <pc:spChg chg="add">
          <ac:chgData name="Mechelle Palma" userId="976a2940d19eb21b" providerId="LiveId" clId="{E92ECC03-3AF2-4231-AF6F-89EB3131FEF4}" dt="2024-01-20T11:10:50.466" v="274" actId="26606"/>
          <ac:spMkLst>
            <pc:docMk/>
            <pc:sldMk cId="3457938954" sldId="403"/>
            <ac:spMk id="9" creationId="{42A4FC2C-047E-45A5-965D-8E1E3BF09BC6}"/>
          </ac:spMkLst>
        </pc:spChg>
        <pc:picChg chg="add mod">
          <ac:chgData name="Mechelle Palma" userId="976a2940d19eb21b" providerId="LiveId" clId="{E92ECC03-3AF2-4231-AF6F-89EB3131FEF4}" dt="2024-01-20T11:10:50.466" v="274" actId="26606"/>
          <ac:picMkLst>
            <pc:docMk/>
            <pc:sldMk cId="3457938954" sldId="403"/>
            <ac:picMk id="4" creationId="{050C6594-14BC-C086-A7BE-B8E5187C0F79}"/>
          </ac:picMkLst>
        </pc:picChg>
      </pc:sldChg>
      <pc:sldChg chg="addSp modSp new mod modNotesTx">
        <pc:chgData name="Mechelle Palma" userId="976a2940d19eb21b" providerId="LiveId" clId="{E92ECC03-3AF2-4231-AF6F-89EB3131FEF4}" dt="2024-01-20T11:14:22.089" v="339"/>
        <pc:sldMkLst>
          <pc:docMk/>
          <pc:sldMk cId="3930410600" sldId="404"/>
        </pc:sldMkLst>
        <pc:picChg chg="add mod modCrop">
          <ac:chgData name="Mechelle Palma" userId="976a2940d19eb21b" providerId="LiveId" clId="{E92ECC03-3AF2-4231-AF6F-89EB3131FEF4}" dt="2024-01-20T11:14:02.820" v="338" actId="732"/>
          <ac:picMkLst>
            <pc:docMk/>
            <pc:sldMk cId="3930410600" sldId="404"/>
            <ac:picMk id="5" creationId="{FCD4D3A0-EC25-292A-B534-F2525AA565D9}"/>
          </ac:picMkLst>
        </pc:picChg>
      </pc:sldChg>
      <pc:sldChg chg="addSp delSp modSp new mod setBg modNotesTx">
        <pc:chgData name="Mechelle Palma" userId="976a2940d19eb21b" providerId="LiveId" clId="{E92ECC03-3AF2-4231-AF6F-89EB3131FEF4}" dt="2024-01-20T11:15:01.250" v="378" actId="27614"/>
        <pc:sldMkLst>
          <pc:docMk/>
          <pc:sldMk cId="2622964088" sldId="405"/>
        </pc:sldMkLst>
        <pc:spChg chg="del">
          <ac:chgData name="Mechelle Palma" userId="976a2940d19eb21b" providerId="LiveId" clId="{E92ECC03-3AF2-4231-AF6F-89EB3131FEF4}" dt="2024-01-20T11:14:51.218" v="376" actId="26606"/>
          <ac:spMkLst>
            <pc:docMk/>
            <pc:sldMk cId="2622964088" sldId="405"/>
            <ac:spMk id="2" creationId="{C4628A0F-7B5B-1CA4-B91D-F21112941282}"/>
          </ac:spMkLst>
        </pc:spChg>
        <pc:spChg chg="del">
          <ac:chgData name="Mechelle Palma" userId="976a2940d19eb21b" providerId="LiveId" clId="{E92ECC03-3AF2-4231-AF6F-89EB3131FEF4}" dt="2024-01-20T11:14:51.218" v="376" actId="26606"/>
          <ac:spMkLst>
            <pc:docMk/>
            <pc:sldMk cId="2622964088" sldId="405"/>
            <ac:spMk id="3" creationId="{F0480076-016F-1617-3C77-F65F93A12663}"/>
          </ac:spMkLst>
        </pc:spChg>
        <pc:spChg chg="add">
          <ac:chgData name="Mechelle Palma" userId="976a2940d19eb21b" providerId="LiveId" clId="{E92ECC03-3AF2-4231-AF6F-89EB3131FEF4}" dt="2024-01-20T11:14:51.218" v="376" actId="26606"/>
          <ac:spMkLst>
            <pc:docMk/>
            <pc:sldMk cId="2622964088" sldId="405"/>
            <ac:spMk id="9" creationId="{42A4FC2C-047E-45A5-965D-8E1E3BF09BC6}"/>
          </ac:spMkLst>
        </pc:spChg>
        <pc:picChg chg="add mod">
          <ac:chgData name="Mechelle Palma" userId="976a2940d19eb21b" providerId="LiveId" clId="{E92ECC03-3AF2-4231-AF6F-89EB3131FEF4}" dt="2024-01-20T11:15:01.250" v="378" actId="27614"/>
          <ac:picMkLst>
            <pc:docMk/>
            <pc:sldMk cId="2622964088" sldId="405"/>
            <ac:picMk id="4" creationId="{D9A0783B-2057-2FA9-E501-7A113C676106}"/>
          </ac:picMkLst>
        </pc:picChg>
      </pc:sldChg>
      <pc:sldChg chg="addSp modSp new mod ord">
        <pc:chgData name="Mechelle Palma" userId="976a2940d19eb21b" providerId="LiveId" clId="{E92ECC03-3AF2-4231-AF6F-89EB3131FEF4}" dt="2024-01-20T11:12:46.492" v="287"/>
        <pc:sldMkLst>
          <pc:docMk/>
          <pc:sldMk cId="1088081074" sldId="406"/>
        </pc:sldMkLst>
        <pc:spChg chg="add mod">
          <ac:chgData name="Mechelle Palma" userId="976a2940d19eb21b" providerId="LiveId" clId="{E92ECC03-3AF2-4231-AF6F-89EB3131FEF4}" dt="2024-01-20T11:12:35.812" v="283"/>
          <ac:spMkLst>
            <pc:docMk/>
            <pc:sldMk cId="1088081074" sldId="406"/>
            <ac:spMk id="6" creationId="{33CABED7-63DC-5C5E-9D55-91621FBBC124}"/>
          </ac:spMkLst>
        </pc:spChg>
        <pc:picChg chg="add">
          <ac:chgData name="Mechelle Palma" userId="976a2940d19eb21b" providerId="LiveId" clId="{E92ECC03-3AF2-4231-AF6F-89EB3131FEF4}" dt="2024-01-20T11:12:28.155" v="281" actId="22"/>
          <ac:picMkLst>
            <pc:docMk/>
            <pc:sldMk cId="1088081074" sldId="406"/>
            <ac:picMk id="5" creationId="{3C4CB70F-E9DA-7C55-2E16-A9E1BBF950CC}"/>
          </ac:picMkLst>
        </pc:picChg>
      </pc:sldChg>
      <pc:sldChg chg="add del">
        <pc:chgData name="Mechelle Palma" userId="976a2940d19eb21b" providerId="LiveId" clId="{E92ECC03-3AF2-4231-AF6F-89EB3131FEF4}" dt="2024-01-20T11:11:32.761" v="277" actId="47"/>
        <pc:sldMkLst>
          <pc:docMk/>
          <pc:sldMk cId="1980834280" sldId="406"/>
        </pc:sldMkLst>
      </pc:sldChg>
      <pc:sldChg chg="add del">
        <pc:chgData name="Mechelle Palma" userId="976a2940d19eb21b" providerId="LiveId" clId="{E92ECC03-3AF2-4231-AF6F-89EB3131FEF4}" dt="2024-01-20T11:12:54.979" v="289" actId="47"/>
        <pc:sldMkLst>
          <pc:docMk/>
          <pc:sldMk cId="357100754" sldId="407"/>
        </pc:sldMkLst>
      </pc:sldChg>
      <pc:sldChg chg="modSp add mod">
        <pc:chgData name="Mechelle Palma" userId="976a2940d19eb21b" providerId="LiveId" clId="{E92ECC03-3AF2-4231-AF6F-89EB3131FEF4}" dt="2024-01-20T11:13:12.991" v="322" actId="20577"/>
        <pc:sldMkLst>
          <pc:docMk/>
          <pc:sldMk cId="1437771646" sldId="407"/>
        </pc:sldMkLst>
        <pc:spChg chg="mod">
          <ac:chgData name="Mechelle Palma" userId="976a2940d19eb21b" providerId="LiveId" clId="{E92ECC03-3AF2-4231-AF6F-89EB3131FEF4}" dt="2024-01-20T11:13:12.991" v="322" actId="20577"/>
          <ac:spMkLst>
            <pc:docMk/>
            <pc:sldMk cId="1437771646" sldId="407"/>
            <ac:spMk id="6" creationId="{33CABED7-63DC-5C5E-9D55-91621FBBC124}"/>
          </ac:spMkLst>
        </pc:spChg>
      </pc:sldChg>
      <pc:sldChg chg="modSp add mod">
        <pc:chgData name="Mechelle Palma" userId="976a2940d19eb21b" providerId="LiveId" clId="{E92ECC03-3AF2-4231-AF6F-89EB3131FEF4}" dt="2024-01-20T11:13:28.303" v="335" actId="20577"/>
        <pc:sldMkLst>
          <pc:docMk/>
          <pc:sldMk cId="35942601" sldId="408"/>
        </pc:sldMkLst>
        <pc:spChg chg="mod">
          <ac:chgData name="Mechelle Palma" userId="976a2940d19eb21b" providerId="LiveId" clId="{E92ECC03-3AF2-4231-AF6F-89EB3131FEF4}" dt="2024-01-20T11:13:28.303" v="335" actId="20577"/>
          <ac:spMkLst>
            <pc:docMk/>
            <pc:sldMk cId="35942601" sldId="408"/>
            <ac:spMk id="6" creationId="{33CABED7-63DC-5C5E-9D55-91621FBBC124}"/>
          </ac:spMkLst>
        </pc:spChg>
      </pc:sldChg>
      <pc:sldChg chg="addSp delSp modSp new mod setBg modNotesTx">
        <pc:chgData name="Mechelle Palma" userId="976a2940d19eb21b" providerId="LiveId" clId="{E92ECC03-3AF2-4231-AF6F-89EB3131FEF4}" dt="2024-01-20T11:15:27.872" v="381"/>
        <pc:sldMkLst>
          <pc:docMk/>
          <pc:sldMk cId="1139893769" sldId="409"/>
        </pc:sldMkLst>
        <pc:spChg chg="del">
          <ac:chgData name="Mechelle Palma" userId="976a2940d19eb21b" providerId="LiveId" clId="{E92ECC03-3AF2-4231-AF6F-89EB3131FEF4}" dt="2024-01-20T11:15:17.114" v="380" actId="26606"/>
          <ac:spMkLst>
            <pc:docMk/>
            <pc:sldMk cId="1139893769" sldId="409"/>
            <ac:spMk id="2" creationId="{5EFC8C56-9BA7-61DF-3A34-849B8D69F9F7}"/>
          </ac:spMkLst>
        </pc:spChg>
        <pc:spChg chg="del">
          <ac:chgData name="Mechelle Palma" userId="976a2940d19eb21b" providerId="LiveId" clId="{E92ECC03-3AF2-4231-AF6F-89EB3131FEF4}" dt="2024-01-20T11:15:17.114" v="380" actId="26606"/>
          <ac:spMkLst>
            <pc:docMk/>
            <pc:sldMk cId="1139893769" sldId="409"/>
            <ac:spMk id="3" creationId="{9DD0E952-5961-70F2-3D67-D8A462B6FC69}"/>
          </ac:spMkLst>
        </pc:spChg>
        <pc:spChg chg="add">
          <ac:chgData name="Mechelle Palma" userId="976a2940d19eb21b" providerId="LiveId" clId="{E92ECC03-3AF2-4231-AF6F-89EB3131FEF4}" dt="2024-01-20T11:15:17.114" v="380" actId="26606"/>
          <ac:spMkLst>
            <pc:docMk/>
            <pc:sldMk cId="1139893769" sldId="409"/>
            <ac:spMk id="9" creationId="{42A4FC2C-047E-45A5-965D-8E1E3BF09BC6}"/>
          </ac:spMkLst>
        </pc:spChg>
        <pc:picChg chg="add mod">
          <ac:chgData name="Mechelle Palma" userId="976a2940d19eb21b" providerId="LiveId" clId="{E92ECC03-3AF2-4231-AF6F-89EB3131FEF4}" dt="2024-01-20T11:15:17.114" v="380" actId="26606"/>
          <ac:picMkLst>
            <pc:docMk/>
            <pc:sldMk cId="1139893769" sldId="409"/>
            <ac:picMk id="4" creationId="{CAF0B9DD-08BD-38A7-33FF-815C28469B23}"/>
          </ac:picMkLst>
        </pc:picChg>
      </pc:sldChg>
      <pc:sldChg chg="addSp delSp modSp new mod setBg modNotesTx">
        <pc:chgData name="Mechelle Palma" userId="976a2940d19eb21b" providerId="LiveId" clId="{E92ECC03-3AF2-4231-AF6F-89EB3131FEF4}" dt="2024-01-20T11:15:50.084" v="384"/>
        <pc:sldMkLst>
          <pc:docMk/>
          <pc:sldMk cId="3402948083" sldId="410"/>
        </pc:sldMkLst>
        <pc:spChg chg="del">
          <ac:chgData name="Mechelle Palma" userId="976a2940d19eb21b" providerId="LiveId" clId="{E92ECC03-3AF2-4231-AF6F-89EB3131FEF4}" dt="2024-01-20T11:15:37.169" v="383" actId="26606"/>
          <ac:spMkLst>
            <pc:docMk/>
            <pc:sldMk cId="3402948083" sldId="410"/>
            <ac:spMk id="2" creationId="{225C06B4-C978-83E9-9469-3101D1DB57BD}"/>
          </ac:spMkLst>
        </pc:spChg>
        <pc:spChg chg="del">
          <ac:chgData name="Mechelle Palma" userId="976a2940d19eb21b" providerId="LiveId" clId="{E92ECC03-3AF2-4231-AF6F-89EB3131FEF4}" dt="2024-01-20T11:15:37.169" v="383" actId="26606"/>
          <ac:spMkLst>
            <pc:docMk/>
            <pc:sldMk cId="3402948083" sldId="410"/>
            <ac:spMk id="3" creationId="{D2F2CF3A-1521-01EE-DDE5-CE1DE6450434}"/>
          </ac:spMkLst>
        </pc:spChg>
        <pc:spChg chg="add">
          <ac:chgData name="Mechelle Palma" userId="976a2940d19eb21b" providerId="LiveId" clId="{E92ECC03-3AF2-4231-AF6F-89EB3131FEF4}" dt="2024-01-20T11:15:37.169" v="383" actId="26606"/>
          <ac:spMkLst>
            <pc:docMk/>
            <pc:sldMk cId="3402948083" sldId="410"/>
            <ac:spMk id="9" creationId="{42A4FC2C-047E-45A5-965D-8E1E3BF09BC6}"/>
          </ac:spMkLst>
        </pc:spChg>
        <pc:picChg chg="add mod">
          <ac:chgData name="Mechelle Palma" userId="976a2940d19eb21b" providerId="LiveId" clId="{E92ECC03-3AF2-4231-AF6F-89EB3131FEF4}" dt="2024-01-20T11:15:37.169" v="383" actId="26606"/>
          <ac:picMkLst>
            <pc:docMk/>
            <pc:sldMk cId="3402948083" sldId="410"/>
            <ac:picMk id="4" creationId="{7A5F479E-2061-91E8-3C8A-E76EC2B45189}"/>
          </ac:picMkLst>
        </pc:picChg>
      </pc:sldChg>
      <pc:sldChg chg="addSp delSp modSp new mod setBg modNotesTx">
        <pc:chgData name="Mechelle Palma" userId="976a2940d19eb21b" providerId="LiveId" clId="{E92ECC03-3AF2-4231-AF6F-89EB3131FEF4}" dt="2024-01-20T11:17:12.007" v="390"/>
        <pc:sldMkLst>
          <pc:docMk/>
          <pc:sldMk cId="60194329" sldId="411"/>
        </pc:sldMkLst>
        <pc:spChg chg="del">
          <ac:chgData name="Mechelle Palma" userId="976a2940d19eb21b" providerId="LiveId" clId="{E92ECC03-3AF2-4231-AF6F-89EB3131FEF4}" dt="2024-01-20T11:17:00.393" v="389" actId="26606"/>
          <ac:spMkLst>
            <pc:docMk/>
            <pc:sldMk cId="60194329" sldId="411"/>
            <ac:spMk id="2" creationId="{37588A04-04A4-7ADA-0338-4EC9D895DC05}"/>
          </ac:spMkLst>
        </pc:spChg>
        <pc:spChg chg="del">
          <ac:chgData name="Mechelle Palma" userId="976a2940d19eb21b" providerId="LiveId" clId="{E92ECC03-3AF2-4231-AF6F-89EB3131FEF4}" dt="2024-01-20T11:17:00.393" v="389" actId="26606"/>
          <ac:spMkLst>
            <pc:docMk/>
            <pc:sldMk cId="60194329" sldId="411"/>
            <ac:spMk id="3" creationId="{AC1109B8-C80B-0A66-D6C0-0242A49140DA}"/>
          </ac:spMkLst>
        </pc:spChg>
        <pc:spChg chg="add">
          <ac:chgData name="Mechelle Palma" userId="976a2940d19eb21b" providerId="LiveId" clId="{E92ECC03-3AF2-4231-AF6F-89EB3131FEF4}" dt="2024-01-20T11:17:00.393" v="389" actId="26606"/>
          <ac:spMkLst>
            <pc:docMk/>
            <pc:sldMk cId="60194329" sldId="411"/>
            <ac:spMk id="9" creationId="{42A4FC2C-047E-45A5-965D-8E1E3BF09BC6}"/>
          </ac:spMkLst>
        </pc:spChg>
        <pc:picChg chg="add mod">
          <ac:chgData name="Mechelle Palma" userId="976a2940d19eb21b" providerId="LiveId" clId="{E92ECC03-3AF2-4231-AF6F-89EB3131FEF4}" dt="2024-01-20T11:17:00.393" v="389" actId="26606"/>
          <ac:picMkLst>
            <pc:docMk/>
            <pc:sldMk cId="60194329" sldId="411"/>
            <ac:picMk id="4" creationId="{55C63B98-26C0-D734-A5C9-8BE6D558066F}"/>
          </ac:picMkLst>
        </pc:picChg>
      </pc:sldChg>
      <pc:sldChg chg="modSp add mod">
        <pc:chgData name="Mechelle Palma" userId="976a2940d19eb21b" providerId="LiveId" clId="{E92ECC03-3AF2-4231-AF6F-89EB3131FEF4}" dt="2024-01-20T11:14:39.826" v="374" actId="20577"/>
        <pc:sldMkLst>
          <pc:docMk/>
          <pc:sldMk cId="3399743161" sldId="412"/>
        </pc:sldMkLst>
        <pc:spChg chg="mod">
          <ac:chgData name="Mechelle Palma" userId="976a2940d19eb21b" providerId="LiveId" clId="{E92ECC03-3AF2-4231-AF6F-89EB3131FEF4}" dt="2024-01-20T11:14:39.826" v="374" actId="20577"/>
          <ac:spMkLst>
            <pc:docMk/>
            <pc:sldMk cId="3399743161" sldId="412"/>
            <ac:spMk id="6" creationId="{33CABED7-63DC-5C5E-9D55-91621FBBC124}"/>
          </ac:spMkLst>
        </pc:spChg>
      </pc:sldChg>
      <pc:sldChg chg="addSp delSp modSp new mod setBg modNotesTx">
        <pc:chgData name="Mechelle Palma" userId="976a2940d19eb21b" providerId="LiveId" clId="{E92ECC03-3AF2-4231-AF6F-89EB3131FEF4}" dt="2024-01-20T11:17:34.099" v="393"/>
        <pc:sldMkLst>
          <pc:docMk/>
          <pc:sldMk cId="1979322516" sldId="413"/>
        </pc:sldMkLst>
        <pc:spChg chg="del">
          <ac:chgData name="Mechelle Palma" userId="976a2940d19eb21b" providerId="LiveId" clId="{E92ECC03-3AF2-4231-AF6F-89EB3131FEF4}" dt="2024-01-20T11:17:22.973" v="392" actId="26606"/>
          <ac:spMkLst>
            <pc:docMk/>
            <pc:sldMk cId="1979322516" sldId="413"/>
            <ac:spMk id="2" creationId="{A98E37BB-D433-59A4-C686-94A8875A9D52}"/>
          </ac:spMkLst>
        </pc:spChg>
        <pc:spChg chg="del">
          <ac:chgData name="Mechelle Palma" userId="976a2940d19eb21b" providerId="LiveId" clId="{E92ECC03-3AF2-4231-AF6F-89EB3131FEF4}" dt="2024-01-20T11:17:22.973" v="392" actId="26606"/>
          <ac:spMkLst>
            <pc:docMk/>
            <pc:sldMk cId="1979322516" sldId="413"/>
            <ac:spMk id="3" creationId="{B3CF2B10-20A1-C798-8FA3-3A19F9E9FEF6}"/>
          </ac:spMkLst>
        </pc:spChg>
        <pc:spChg chg="add">
          <ac:chgData name="Mechelle Palma" userId="976a2940d19eb21b" providerId="LiveId" clId="{E92ECC03-3AF2-4231-AF6F-89EB3131FEF4}" dt="2024-01-20T11:17:22.973" v="392" actId="26606"/>
          <ac:spMkLst>
            <pc:docMk/>
            <pc:sldMk cId="1979322516" sldId="413"/>
            <ac:spMk id="9" creationId="{42A4FC2C-047E-45A5-965D-8E1E3BF09BC6}"/>
          </ac:spMkLst>
        </pc:spChg>
        <pc:picChg chg="add mod">
          <ac:chgData name="Mechelle Palma" userId="976a2940d19eb21b" providerId="LiveId" clId="{E92ECC03-3AF2-4231-AF6F-89EB3131FEF4}" dt="2024-01-20T11:17:22.973" v="392" actId="26606"/>
          <ac:picMkLst>
            <pc:docMk/>
            <pc:sldMk cId="1979322516" sldId="413"/>
            <ac:picMk id="4" creationId="{648B9958-A696-8F9B-A2E4-24C056B55EB2}"/>
          </ac:picMkLst>
        </pc:picChg>
      </pc:sldChg>
      <pc:sldChg chg="addSp delSp modSp new mod setBg modNotesTx">
        <pc:chgData name="Mechelle Palma" userId="976a2940d19eb21b" providerId="LiveId" clId="{E92ECC03-3AF2-4231-AF6F-89EB3131FEF4}" dt="2024-01-20T11:17:55.334" v="396"/>
        <pc:sldMkLst>
          <pc:docMk/>
          <pc:sldMk cId="463843767" sldId="414"/>
        </pc:sldMkLst>
        <pc:spChg chg="del">
          <ac:chgData name="Mechelle Palma" userId="976a2940d19eb21b" providerId="LiveId" clId="{E92ECC03-3AF2-4231-AF6F-89EB3131FEF4}" dt="2024-01-20T11:17:45.825" v="395" actId="26606"/>
          <ac:spMkLst>
            <pc:docMk/>
            <pc:sldMk cId="463843767" sldId="414"/>
            <ac:spMk id="2" creationId="{EC4EA7CE-4E8E-758A-9C46-F9384E2B3543}"/>
          </ac:spMkLst>
        </pc:spChg>
        <pc:spChg chg="del">
          <ac:chgData name="Mechelle Palma" userId="976a2940d19eb21b" providerId="LiveId" clId="{E92ECC03-3AF2-4231-AF6F-89EB3131FEF4}" dt="2024-01-20T11:17:45.825" v="395" actId="26606"/>
          <ac:spMkLst>
            <pc:docMk/>
            <pc:sldMk cId="463843767" sldId="414"/>
            <ac:spMk id="3" creationId="{3E55A455-6882-B938-F86F-25A8DD6589E4}"/>
          </ac:spMkLst>
        </pc:spChg>
        <pc:spChg chg="add">
          <ac:chgData name="Mechelle Palma" userId="976a2940d19eb21b" providerId="LiveId" clId="{E92ECC03-3AF2-4231-AF6F-89EB3131FEF4}" dt="2024-01-20T11:17:45.825" v="395" actId="26606"/>
          <ac:spMkLst>
            <pc:docMk/>
            <pc:sldMk cId="463843767" sldId="414"/>
            <ac:spMk id="9" creationId="{42A4FC2C-047E-45A5-965D-8E1E3BF09BC6}"/>
          </ac:spMkLst>
        </pc:spChg>
        <pc:picChg chg="add mod">
          <ac:chgData name="Mechelle Palma" userId="976a2940d19eb21b" providerId="LiveId" clId="{E92ECC03-3AF2-4231-AF6F-89EB3131FEF4}" dt="2024-01-20T11:17:45.825" v="395" actId="26606"/>
          <ac:picMkLst>
            <pc:docMk/>
            <pc:sldMk cId="463843767" sldId="414"/>
            <ac:picMk id="4" creationId="{B4360933-358A-F073-6F5D-42A3866401B4}"/>
          </ac:picMkLst>
        </pc:picChg>
      </pc:sldChg>
      <pc:sldChg chg="addSp delSp modSp new mod setBg modNotesTx">
        <pc:chgData name="Mechelle Palma" userId="976a2940d19eb21b" providerId="LiveId" clId="{E92ECC03-3AF2-4231-AF6F-89EB3131FEF4}" dt="2024-01-20T11:18:22.154" v="401"/>
        <pc:sldMkLst>
          <pc:docMk/>
          <pc:sldMk cId="1132017536" sldId="415"/>
        </pc:sldMkLst>
        <pc:spChg chg="del">
          <ac:chgData name="Mechelle Palma" userId="976a2940d19eb21b" providerId="LiveId" clId="{E92ECC03-3AF2-4231-AF6F-89EB3131FEF4}" dt="2024-01-20T11:18:12.910" v="400" actId="26606"/>
          <ac:spMkLst>
            <pc:docMk/>
            <pc:sldMk cId="1132017536" sldId="415"/>
            <ac:spMk id="2" creationId="{ADD388DF-DBE7-8F51-0B34-1D7847B258A7}"/>
          </ac:spMkLst>
        </pc:spChg>
        <pc:spChg chg="del">
          <ac:chgData name="Mechelle Palma" userId="976a2940d19eb21b" providerId="LiveId" clId="{E92ECC03-3AF2-4231-AF6F-89EB3131FEF4}" dt="2024-01-20T11:18:12.910" v="400" actId="26606"/>
          <ac:spMkLst>
            <pc:docMk/>
            <pc:sldMk cId="1132017536" sldId="415"/>
            <ac:spMk id="3" creationId="{03C25B25-61FD-FBAD-C6D7-F434F9255A4F}"/>
          </ac:spMkLst>
        </pc:spChg>
        <pc:spChg chg="add">
          <ac:chgData name="Mechelle Palma" userId="976a2940d19eb21b" providerId="LiveId" clId="{E92ECC03-3AF2-4231-AF6F-89EB3131FEF4}" dt="2024-01-20T11:18:12.910" v="400" actId="26606"/>
          <ac:spMkLst>
            <pc:docMk/>
            <pc:sldMk cId="1132017536" sldId="415"/>
            <ac:spMk id="9" creationId="{42A4FC2C-047E-45A5-965D-8E1E3BF09BC6}"/>
          </ac:spMkLst>
        </pc:spChg>
        <pc:picChg chg="add mod">
          <ac:chgData name="Mechelle Palma" userId="976a2940d19eb21b" providerId="LiveId" clId="{E92ECC03-3AF2-4231-AF6F-89EB3131FEF4}" dt="2024-01-20T11:18:12.910" v="400" actId="26606"/>
          <ac:picMkLst>
            <pc:docMk/>
            <pc:sldMk cId="1132017536" sldId="415"/>
            <ac:picMk id="4" creationId="{C64C641F-9017-62AE-72B7-C6D81808AA20}"/>
          </ac:picMkLst>
        </pc:picChg>
      </pc:sldChg>
      <pc:sldChg chg="addSp delSp modSp new mod setBg modNotesTx">
        <pc:chgData name="Mechelle Palma" userId="976a2940d19eb21b" providerId="LiveId" clId="{E92ECC03-3AF2-4231-AF6F-89EB3131FEF4}" dt="2024-01-20T11:18:48.788" v="405" actId="27614"/>
        <pc:sldMkLst>
          <pc:docMk/>
          <pc:sldMk cId="879213859" sldId="416"/>
        </pc:sldMkLst>
        <pc:spChg chg="del">
          <ac:chgData name="Mechelle Palma" userId="976a2940d19eb21b" providerId="LiveId" clId="{E92ECC03-3AF2-4231-AF6F-89EB3131FEF4}" dt="2024-01-20T11:18:33.198" v="403" actId="26606"/>
          <ac:spMkLst>
            <pc:docMk/>
            <pc:sldMk cId="879213859" sldId="416"/>
            <ac:spMk id="2" creationId="{F19C0FC9-9194-866B-C18C-D9B198FE67AE}"/>
          </ac:spMkLst>
        </pc:spChg>
        <pc:spChg chg="del">
          <ac:chgData name="Mechelle Palma" userId="976a2940d19eb21b" providerId="LiveId" clId="{E92ECC03-3AF2-4231-AF6F-89EB3131FEF4}" dt="2024-01-20T11:18:33.198" v="403" actId="26606"/>
          <ac:spMkLst>
            <pc:docMk/>
            <pc:sldMk cId="879213859" sldId="416"/>
            <ac:spMk id="3" creationId="{46C61541-2BF2-E925-CCB4-A655A12D822B}"/>
          </ac:spMkLst>
        </pc:spChg>
        <pc:spChg chg="add">
          <ac:chgData name="Mechelle Palma" userId="976a2940d19eb21b" providerId="LiveId" clId="{E92ECC03-3AF2-4231-AF6F-89EB3131FEF4}" dt="2024-01-20T11:18:33.198" v="403" actId="26606"/>
          <ac:spMkLst>
            <pc:docMk/>
            <pc:sldMk cId="879213859" sldId="416"/>
            <ac:spMk id="9" creationId="{42A4FC2C-047E-45A5-965D-8E1E3BF09BC6}"/>
          </ac:spMkLst>
        </pc:spChg>
        <pc:picChg chg="add mod">
          <ac:chgData name="Mechelle Palma" userId="976a2940d19eb21b" providerId="LiveId" clId="{E92ECC03-3AF2-4231-AF6F-89EB3131FEF4}" dt="2024-01-20T11:18:48.788" v="405" actId="27614"/>
          <ac:picMkLst>
            <pc:docMk/>
            <pc:sldMk cId="879213859" sldId="416"/>
            <ac:picMk id="4" creationId="{BDD657AB-D74A-BDA0-2494-077DD9C21D99}"/>
          </ac:picMkLst>
        </pc:picChg>
      </pc:sldChg>
      <pc:sldChg chg="addSp delSp modSp new mod setBg modNotesTx">
        <pc:chgData name="Mechelle Palma" userId="976a2940d19eb21b" providerId="LiveId" clId="{E92ECC03-3AF2-4231-AF6F-89EB3131FEF4}" dt="2024-01-20T11:19:12.521" v="411"/>
        <pc:sldMkLst>
          <pc:docMk/>
          <pc:sldMk cId="2243778255" sldId="417"/>
        </pc:sldMkLst>
        <pc:spChg chg="del">
          <ac:chgData name="Mechelle Palma" userId="976a2940d19eb21b" providerId="LiveId" clId="{E92ECC03-3AF2-4231-AF6F-89EB3131FEF4}" dt="2024-01-20T11:19:01.362" v="410" actId="26606"/>
          <ac:spMkLst>
            <pc:docMk/>
            <pc:sldMk cId="2243778255" sldId="417"/>
            <ac:spMk id="2" creationId="{97C8F00A-5D29-3C66-9EE8-E38EA1647484}"/>
          </ac:spMkLst>
        </pc:spChg>
        <pc:spChg chg="del">
          <ac:chgData name="Mechelle Palma" userId="976a2940d19eb21b" providerId="LiveId" clId="{E92ECC03-3AF2-4231-AF6F-89EB3131FEF4}" dt="2024-01-20T11:19:01.362" v="410" actId="26606"/>
          <ac:spMkLst>
            <pc:docMk/>
            <pc:sldMk cId="2243778255" sldId="417"/>
            <ac:spMk id="3" creationId="{F5C438B2-DBA4-FF60-0D9A-3FAE17D379A7}"/>
          </ac:spMkLst>
        </pc:spChg>
        <pc:spChg chg="add">
          <ac:chgData name="Mechelle Palma" userId="976a2940d19eb21b" providerId="LiveId" clId="{E92ECC03-3AF2-4231-AF6F-89EB3131FEF4}" dt="2024-01-20T11:19:01.362" v="410" actId="26606"/>
          <ac:spMkLst>
            <pc:docMk/>
            <pc:sldMk cId="2243778255" sldId="417"/>
            <ac:spMk id="9" creationId="{42A4FC2C-047E-45A5-965D-8E1E3BF09BC6}"/>
          </ac:spMkLst>
        </pc:spChg>
        <pc:picChg chg="add mod">
          <ac:chgData name="Mechelle Palma" userId="976a2940d19eb21b" providerId="LiveId" clId="{E92ECC03-3AF2-4231-AF6F-89EB3131FEF4}" dt="2024-01-20T11:19:01.362" v="410" actId="26606"/>
          <ac:picMkLst>
            <pc:docMk/>
            <pc:sldMk cId="2243778255" sldId="417"/>
            <ac:picMk id="4" creationId="{8EABE76C-625B-332E-86E0-B85231644859}"/>
          </ac:picMkLst>
        </pc:picChg>
      </pc:sldChg>
      <pc:sldChg chg="addSp delSp modSp new mod setBg modNotesTx">
        <pc:chgData name="Mechelle Palma" userId="976a2940d19eb21b" providerId="LiveId" clId="{E92ECC03-3AF2-4231-AF6F-89EB3131FEF4}" dt="2024-01-20T11:19:42.694" v="415" actId="27614"/>
        <pc:sldMkLst>
          <pc:docMk/>
          <pc:sldMk cId="3458031974" sldId="418"/>
        </pc:sldMkLst>
        <pc:spChg chg="del">
          <ac:chgData name="Mechelle Palma" userId="976a2940d19eb21b" providerId="LiveId" clId="{E92ECC03-3AF2-4231-AF6F-89EB3131FEF4}" dt="2024-01-20T11:19:23.624" v="413" actId="26606"/>
          <ac:spMkLst>
            <pc:docMk/>
            <pc:sldMk cId="3458031974" sldId="418"/>
            <ac:spMk id="2" creationId="{27C783AE-5026-3B4B-3BA8-32222AAFEFD2}"/>
          </ac:spMkLst>
        </pc:spChg>
        <pc:spChg chg="del">
          <ac:chgData name="Mechelle Palma" userId="976a2940d19eb21b" providerId="LiveId" clId="{E92ECC03-3AF2-4231-AF6F-89EB3131FEF4}" dt="2024-01-20T11:19:23.624" v="413" actId="26606"/>
          <ac:spMkLst>
            <pc:docMk/>
            <pc:sldMk cId="3458031974" sldId="418"/>
            <ac:spMk id="3" creationId="{B9A844B5-0E81-30C2-0604-6C6CA4EFFA27}"/>
          </ac:spMkLst>
        </pc:spChg>
        <pc:spChg chg="add">
          <ac:chgData name="Mechelle Palma" userId="976a2940d19eb21b" providerId="LiveId" clId="{E92ECC03-3AF2-4231-AF6F-89EB3131FEF4}" dt="2024-01-20T11:19:23.624" v="413" actId="26606"/>
          <ac:spMkLst>
            <pc:docMk/>
            <pc:sldMk cId="3458031974" sldId="418"/>
            <ac:spMk id="9" creationId="{42A4FC2C-047E-45A5-965D-8E1E3BF09BC6}"/>
          </ac:spMkLst>
        </pc:spChg>
        <pc:picChg chg="add mod">
          <ac:chgData name="Mechelle Palma" userId="976a2940d19eb21b" providerId="LiveId" clId="{E92ECC03-3AF2-4231-AF6F-89EB3131FEF4}" dt="2024-01-20T11:19:42.694" v="415" actId="27614"/>
          <ac:picMkLst>
            <pc:docMk/>
            <pc:sldMk cId="3458031974" sldId="418"/>
            <ac:picMk id="4" creationId="{BA5CC604-507A-F824-8BC8-EC85E26BF19E}"/>
          </ac:picMkLst>
        </pc:picChg>
      </pc:sldChg>
      <pc:sldChg chg="addSp modSp new mod modNotesTx">
        <pc:chgData name="Mechelle Palma" userId="976a2940d19eb21b" providerId="LiveId" clId="{E92ECC03-3AF2-4231-AF6F-89EB3131FEF4}" dt="2024-01-20T11:20:49.589" v="428"/>
        <pc:sldMkLst>
          <pc:docMk/>
          <pc:sldMk cId="2420293875" sldId="419"/>
        </pc:sldMkLst>
        <pc:picChg chg="add mod modCrop">
          <ac:chgData name="Mechelle Palma" userId="976a2940d19eb21b" providerId="LiveId" clId="{E92ECC03-3AF2-4231-AF6F-89EB3131FEF4}" dt="2024-01-20T11:20:20.397" v="418" actId="732"/>
          <ac:picMkLst>
            <pc:docMk/>
            <pc:sldMk cId="2420293875" sldId="419"/>
            <ac:picMk id="5" creationId="{1EAFA8B2-84BD-641D-EA08-C892EA7AA6F1}"/>
          </ac:picMkLst>
        </pc:picChg>
      </pc:sldChg>
      <pc:sldChg chg="new del">
        <pc:chgData name="Mechelle Palma" userId="976a2940d19eb21b" providerId="LiveId" clId="{E92ECC03-3AF2-4231-AF6F-89EB3131FEF4}" dt="2024-01-20T11:20:52.066" v="429" actId="47"/>
        <pc:sldMkLst>
          <pc:docMk/>
          <pc:sldMk cId="1220359714" sldId="420"/>
        </pc:sldMkLst>
      </pc:sldChg>
      <pc:sldChg chg="modSp add mod">
        <pc:chgData name="Mechelle Palma" userId="976a2940d19eb21b" providerId="LiveId" clId="{E92ECC03-3AF2-4231-AF6F-89EB3131FEF4}" dt="2024-01-20T11:20:37.273" v="427" actId="20577"/>
        <pc:sldMkLst>
          <pc:docMk/>
          <pc:sldMk cId="3253618799" sldId="421"/>
        </pc:sldMkLst>
        <pc:spChg chg="mod">
          <ac:chgData name="Mechelle Palma" userId="976a2940d19eb21b" providerId="LiveId" clId="{E92ECC03-3AF2-4231-AF6F-89EB3131FEF4}" dt="2024-01-20T11:20:37.273" v="427" actId="20577"/>
          <ac:spMkLst>
            <pc:docMk/>
            <pc:sldMk cId="3253618799" sldId="421"/>
            <ac:spMk id="6" creationId="{33CABED7-63DC-5C5E-9D55-91621FBBC12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982907-D8B3-4298-9ECC-DE5DE1BF5409}" type="datetimeFigureOut">
              <a:rPr lang="en-PH" smtClean="0"/>
              <a:t>25/03/2024</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9E050C-938E-447F-B1B5-6594E4149202}" type="slidenum">
              <a:rPr lang="en-PH" smtClean="0"/>
              <a:t>‹#›</a:t>
            </a:fld>
            <a:endParaRPr lang="en-PH"/>
          </a:p>
        </p:txBody>
      </p:sp>
    </p:spTree>
    <p:extLst>
      <p:ext uri="{BB962C8B-B14F-4D97-AF65-F5344CB8AC3E}">
        <p14:creationId xmlns:p14="http://schemas.microsoft.com/office/powerpoint/2010/main" val="1643739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Ask the participants to share what they think is the difference between the food that people eat before and now that contributes to the increasing number of chronic diseases.</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People eat fruits, vegetables, meat, poultry, and fish. What could be the difference?</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(look for the answers on food processing).</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1F9E050C-938E-447F-B1B5-6594E4149202}" type="slidenum">
              <a:rPr lang="en-PH" smtClean="0"/>
              <a:t>2</a:t>
            </a:fld>
            <a:endParaRPr lang="en-PH"/>
          </a:p>
        </p:txBody>
      </p:sp>
    </p:spTree>
    <p:extLst>
      <p:ext uri="{BB962C8B-B14F-4D97-AF65-F5344CB8AC3E}">
        <p14:creationId xmlns:p14="http://schemas.microsoft.com/office/powerpoint/2010/main" val="3167349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1" i="0" dirty="0">
                <a:solidFill>
                  <a:srgbClr val="000000"/>
                </a:solidFill>
                <a:effectLst/>
                <a:latin typeface="Verdana" panose="020B0604030504040204" pitchFamily="34" charset="0"/>
              </a:rPr>
              <a:t>Sugar</a:t>
            </a:r>
            <a:r>
              <a:rPr lang="en-US" b="0" i="0" dirty="0">
                <a:solidFill>
                  <a:srgbClr val="000000"/>
                </a:solidFill>
                <a:effectLst/>
                <a:latin typeface="Verdana" panose="020B0604030504040204" pitchFamily="34" charset="0"/>
              </a:rPr>
              <a:t>. The National Research Council reports that refined sugars and sweeteners account for up to 20 percent of many people’s daily calories. Devoid of fiber and nutrients, refined sugars are empty, or naked, calories. But because of their caloric density, they are well suited to promote obesity.</a:t>
            </a:r>
          </a:p>
          <a:p>
            <a:pPr algn="l">
              <a:buFont typeface="+mj-lt"/>
              <a:buAutoNum type="arabicPeriod"/>
            </a:pPr>
            <a:r>
              <a:rPr lang="en-US" b="1" i="0" dirty="0">
                <a:solidFill>
                  <a:srgbClr val="000000"/>
                </a:solidFill>
                <a:effectLst/>
                <a:latin typeface="Verdana" panose="020B0604030504040204" pitchFamily="34" charset="0"/>
              </a:rPr>
              <a:t>Refined foods.</a:t>
            </a:r>
            <a:r>
              <a:rPr lang="en-US" b="0" i="0" dirty="0">
                <a:solidFill>
                  <a:srgbClr val="000000"/>
                </a:solidFill>
                <a:effectLst/>
                <a:latin typeface="Verdana" panose="020B0604030504040204" pitchFamily="34" charset="0"/>
              </a:rPr>
              <a:t> People used to think refinement was good because it got rid of useless roughage. Now we’re learning how necessary fiber is in protecting us from certain cancers, stabilizing blood sugar, controlling weight, and preventing gastrointestinal problems such as gallstones, hemorrhoids, diverticulitis, and constipation.</a:t>
            </a:r>
          </a:p>
          <a:p>
            <a:pPr algn="l">
              <a:buFont typeface="+mj-lt"/>
              <a:buAutoNum type="arabicPeriod"/>
            </a:pPr>
            <a:r>
              <a:rPr lang="en-US" b="1" i="0" dirty="0">
                <a:solidFill>
                  <a:srgbClr val="000000"/>
                </a:solidFill>
                <a:effectLst/>
                <a:latin typeface="Verdana" panose="020B0604030504040204" pitchFamily="34" charset="0"/>
              </a:rPr>
              <a:t>Salt</a:t>
            </a:r>
            <a:r>
              <a:rPr lang="en-US" b="0" i="0" dirty="0">
                <a:solidFill>
                  <a:srgbClr val="000000"/>
                </a:solidFill>
                <a:effectLst/>
                <a:latin typeface="Verdana" panose="020B0604030504040204" pitchFamily="34" charset="0"/>
              </a:rPr>
              <a:t>. Most people consume 10 to 20 grams (two to four teaspoons) of salt a day. This is many times more than is actually needed and contributes prominently to high blood pressure, heart failure, and kidney disease.</a:t>
            </a:r>
          </a:p>
          <a:p>
            <a:pPr algn="l">
              <a:buFont typeface="+mj-lt"/>
              <a:buAutoNum type="arabicPeriod"/>
            </a:pPr>
            <a:r>
              <a:rPr lang="en-US" b="1" i="0" dirty="0">
                <a:solidFill>
                  <a:srgbClr val="000000"/>
                </a:solidFill>
                <a:effectLst/>
                <a:latin typeface="Verdana" panose="020B0604030504040204" pitchFamily="34" charset="0"/>
              </a:rPr>
              <a:t>Fat</a:t>
            </a:r>
            <a:r>
              <a:rPr lang="en-US" b="0" i="0" dirty="0">
                <a:solidFill>
                  <a:srgbClr val="000000"/>
                </a:solidFill>
                <a:effectLst/>
                <a:latin typeface="Verdana" panose="020B0604030504040204" pitchFamily="34" charset="0"/>
              </a:rPr>
              <a:t>. Most people don’t realize that they are consuming an average of 37 percent of their calories as fat. This is much more than the body can properly handle. As a result, blood vessels plug up, impotence sets in, and hearts and brains suffer. A high-fat diet also contributes to overweight, adult diabetes, and certain cancers.</a:t>
            </a:r>
          </a:p>
          <a:p>
            <a:pPr algn="l">
              <a:buFont typeface="+mj-lt"/>
              <a:buAutoNum type="arabicPeriod"/>
            </a:pPr>
            <a:r>
              <a:rPr lang="en-US" b="1" i="0" dirty="0">
                <a:solidFill>
                  <a:srgbClr val="000000"/>
                </a:solidFill>
                <a:effectLst/>
                <a:latin typeface="Verdana" panose="020B0604030504040204" pitchFamily="34" charset="0"/>
              </a:rPr>
              <a:t>Protein</a:t>
            </a:r>
            <a:r>
              <a:rPr lang="en-US" b="0" i="0" dirty="0">
                <a:solidFill>
                  <a:srgbClr val="000000"/>
                </a:solidFill>
                <a:effectLst/>
                <a:latin typeface="Verdana" panose="020B0604030504040204" pitchFamily="34" charset="0"/>
              </a:rPr>
              <a:t>. A diet heavy in meat and animal products provides more protein, fat, and cholesterol than the body can use. People eat two or three times more protein than is recommended. Scientists now recognize that a diet containing less protein and much less fat and cholesterol is essential for improved health and longevity.</a:t>
            </a:r>
          </a:p>
          <a:p>
            <a:pPr algn="l">
              <a:buFont typeface="+mj-lt"/>
              <a:buAutoNum type="arabicPeriod"/>
            </a:pPr>
            <a:r>
              <a:rPr lang="en-US" b="1" i="0" dirty="0">
                <a:solidFill>
                  <a:srgbClr val="000000"/>
                </a:solidFill>
                <a:effectLst/>
                <a:latin typeface="Verdana" panose="020B0604030504040204" pitchFamily="34" charset="0"/>
              </a:rPr>
              <a:t>Beverages</a:t>
            </a:r>
            <a:r>
              <a:rPr lang="en-US" b="0" i="0" dirty="0">
                <a:solidFill>
                  <a:srgbClr val="000000"/>
                </a:solidFill>
                <a:effectLst/>
                <a:latin typeface="Verdana" panose="020B0604030504040204" pitchFamily="34" charset="0"/>
              </a:rPr>
              <a:t>. In a modern diet, people are consuming less and less water. Instead, they average several servings of soda pop, beer, coffee, milk tea, and sweet drinks every day. Because most of these drinks are loaded with calories from sugar and alcohol, they can play havoc with blood sugar levels and sabotage weight-control efforts. Caffeine, phosphates, and other chemicals found in beverages pose additional health risks.</a:t>
            </a:r>
          </a:p>
          <a:p>
            <a:pPr algn="l">
              <a:buFont typeface="+mj-lt"/>
              <a:buAutoNum type="arabicPeriod"/>
            </a:pPr>
            <a:r>
              <a:rPr lang="en-US" b="1" i="0" dirty="0">
                <a:solidFill>
                  <a:srgbClr val="000000"/>
                </a:solidFill>
                <a:effectLst/>
                <a:latin typeface="Verdana" panose="020B0604030504040204" pitchFamily="34" charset="0"/>
              </a:rPr>
              <a:t>Snacks.</a:t>
            </a:r>
            <a:r>
              <a:rPr lang="en-US" b="0" i="0" dirty="0">
                <a:solidFill>
                  <a:srgbClr val="000000"/>
                </a:solidFill>
                <a:effectLst/>
                <a:latin typeface="Verdana" panose="020B0604030504040204" pitchFamily="34" charset="0"/>
              </a:rPr>
              <a:t> Engineered taste sensations are taking the place of real food. Schools, daycare centers, and even hospitals require snacks to reign supreme after school and at home. Well-planned family meals are now the exception. Snack attacks disrupt digestion, overburden the stomach, and are a frequent cause of bloating and indigestion.</a:t>
            </a:r>
          </a:p>
          <a:p>
            <a:endParaRPr lang="en-PH" dirty="0"/>
          </a:p>
        </p:txBody>
      </p:sp>
      <p:sp>
        <p:nvSpPr>
          <p:cNvPr id="4" name="Slide Number Placeholder 3"/>
          <p:cNvSpPr>
            <a:spLocks noGrp="1"/>
          </p:cNvSpPr>
          <p:nvPr>
            <p:ph type="sldNum" sz="quarter" idx="5"/>
          </p:nvPr>
        </p:nvSpPr>
        <p:spPr/>
        <p:txBody>
          <a:bodyPr/>
          <a:lstStyle/>
          <a:p>
            <a:fld id="{1F9E050C-938E-447F-B1B5-6594E4149202}" type="slidenum">
              <a:rPr lang="en-PH" smtClean="0"/>
              <a:t>6</a:t>
            </a:fld>
            <a:endParaRPr lang="en-PH"/>
          </a:p>
        </p:txBody>
      </p:sp>
    </p:spTree>
    <p:extLst>
      <p:ext uri="{BB962C8B-B14F-4D97-AF65-F5344CB8AC3E}">
        <p14:creationId xmlns:p14="http://schemas.microsoft.com/office/powerpoint/2010/main" val="1235949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Verdana" panose="020B0604030504040204" pitchFamily="34" charset="0"/>
              </a:rPr>
              <a:t>When it comes to eating a healthy diet, incorporating a variety of fruits is essential. Think of fruit: hundreds of varieties, spectacular colors, and every imaginable texture and flavor. From juicy watermelons to tangy pineapples, there is a fruit to suit every taste preference. Not only are fruits delicious, but they are also packed with essential vitamins, minerals, and antioxidants that promote good health. Whether you prefer to eat them fresh, blend them into smoothies, or use them in baking, fruits provide a natural and nutritious way to satisfy your sweet tooth.</a:t>
            </a:r>
          </a:p>
          <a:p>
            <a:pPr algn="l"/>
            <a:r>
              <a:rPr lang="en-US" b="0" i="0" dirty="0">
                <a:solidFill>
                  <a:srgbClr val="000000"/>
                </a:solidFill>
                <a:effectLst/>
                <a:latin typeface="Verdana" panose="020B0604030504040204" pitchFamily="34" charset="0"/>
              </a:rPr>
              <a:t>While fruits are a vital component of a healthy diet, vegetables, potatoes, and root crops should not be overlooked. These nutrient-dense foods are rich in fiber, vitamins, and minerals, making them a valuable addition to any meal. From crunchy carrots to leafy greens, the array of vegetables available offers endless possibilities for creating delicious and nutritious dishes. Incorporate vegetables into your meals in creative ways, such as adding them to stir-fries, roasting them in the oven, or tossing them in salads.</a:t>
            </a:r>
          </a:p>
          <a:p>
            <a:pPr algn="l"/>
            <a:r>
              <a:rPr lang="en-US" b="0" i="0" dirty="0">
                <a:solidFill>
                  <a:srgbClr val="000000"/>
                </a:solidFill>
                <a:effectLst/>
                <a:latin typeface="Verdana" panose="020B0604030504040204" pitchFamily="34" charset="0"/>
              </a:rPr>
              <a:t>Legumes, including beans, lentils, and chickpeas, are another important food group to include in your diet. Not only are they a great source of plant-based protein, but they also offer a wide range of shapes, colors, and flavors. From creamy white beans to rich black beans, the variety of legumes available ensures you never get bored of eating them. Legumes can be used in soups, stews, salads, and even desserts, making them a versatile ingredient that adds both taste and nutrition to your meals.</a:t>
            </a:r>
          </a:p>
          <a:p>
            <a:pPr algn="l"/>
            <a:r>
              <a:rPr lang="en-US" b="0" i="0" dirty="0">
                <a:solidFill>
                  <a:srgbClr val="000000"/>
                </a:solidFill>
                <a:effectLst/>
                <a:latin typeface="Verdana" panose="020B0604030504040204" pitchFamily="34" charset="0"/>
              </a:rPr>
              <a:t>Eating a variety of whole-plant foods will provide all the fat, protein, and nutrients the body needs. It’s also ecologically sensitive and will cut the food budget in half.</a:t>
            </a:r>
          </a:p>
          <a:p>
            <a:pPr algn="l"/>
            <a:r>
              <a:rPr lang="en-US" b="0" i="0" dirty="0">
                <a:solidFill>
                  <a:srgbClr val="000000"/>
                </a:solidFill>
                <a:effectLst/>
                <a:latin typeface="Verdana" panose="020B0604030504040204" pitchFamily="34" charset="0"/>
              </a:rPr>
              <a:t>The best news is that this kind of dietary lifestyle helps delay and often prevent the onset of most killer diseases. Eating full-fiber plant foods not only allows people to eat larger quantities of food without having to worry about weight gain but also can promote optimum health and energy for a lifetime.</a:t>
            </a:r>
          </a:p>
          <a:p>
            <a:endParaRPr lang="en-PH" dirty="0"/>
          </a:p>
        </p:txBody>
      </p:sp>
      <p:sp>
        <p:nvSpPr>
          <p:cNvPr id="4" name="Slide Number Placeholder 3"/>
          <p:cNvSpPr>
            <a:spLocks noGrp="1"/>
          </p:cNvSpPr>
          <p:nvPr>
            <p:ph type="sldNum" sz="quarter" idx="5"/>
          </p:nvPr>
        </p:nvSpPr>
        <p:spPr/>
        <p:txBody>
          <a:bodyPr/>
          <a:lstStyle/>
          <a:p>
            <a:fld id="{1F9E050C-938E-447F-B1B5-6594E4149202}" type="slidenum">
              <a:rPr lang="en-PH" smtClean="0"/>
              <a:t>8</a:t>
            </a:fld>
            <a:endParaRPr lang="en-PH"/>
          </a:p>
        </p:txBody>
      </p:sp>
    </p:spTree>
    <p:extLst>
      <p:ext uri="{BB962C8B-B14F-4D97-AF65-F5344CB8AC3E}">
        <p14:creationId xmlns:p14="http://schemas.microsoft.com/office/powerpoint/2010/main" val="3454087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Emphasize the importance of having awareness on personal dietary patterns. Practice the 24-hour food recall. It’s easier to remember the food taken in the past 24 hours, and then review which food groups should be taken more or taken less the following day.</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Ex: I ate too much fat today so I have to eat less tomorrow.</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1F9E050C-938E-447F-B1B5-6594E4149202}" type="slidenum">
              <a:rPr lang="en-PH" smtClean="0"/>
              <a:t>14</a:t>
            </a:fld>
            <a:endParaRPr lang="en-PH"/>
          </a:p>
        </p:txBody>
      </p:sp>
    </p:spTree>
    <p:extLst>
      <p:ext uri="{BB962C8B-B14F-4D97-AF65-F5344CB8AC3E}">
        <p14:creationId xmlns:p14="http://schemas.microsoft.com/office/powerpoint/2010/main" val="868056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Encourage food journaling to check eating habits that needs to be improved.</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Strive to make the healthy choice an easy choice by preparing healthy foods around that should be available when hunger or thirst sets in.</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Ex: having a bag of nuts will encourage one to eat a healthier snack.</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1F9E050C-938E-447F-B1B5-6594E4149202}" type="slidenum">
              <a:rPr lang="en-PH" smtClean="0"/>
              <a:t>15</a:t>
            </a:fld>
            <a:endParaRPr lang="en-PH"/>
          </a:p>
        </p:txBody>
      </p:sp>
    </p:spTree>
    <p:extLst>
      <p:ext uri="{BB962C8B-B14F-4D97-AF65-F5344CB8AC3E}">
        <p14:creationId xmlns:p14="http://schemas.microsoft.com/office/powerpoint/2010/main" val="3055844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Ask any of the participants who’s interested in sharing their goal and how they think they can transition to achieve it. </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1F9E050C-938E-447F-B1B5-6594E4149202}" type="slidenum">
              <a:rPr lang="en-PH" smtClean="0"/>
              <a:t>16</a:t>
            </a:fld>
            <a:endParaRPr lang="en-PH"/>
          </a:p>
        </p:txBody>
      </p:sp>
    </p:spTree>
    <p:extLst>
      <p:ext uri="{BB962C8B-B14F-4D97-AF65-F5344CB8AC3E}">
        <p14:creationId xmlns:p14="http://schemas.microsoft.com/office/powerpoint/2010/main" val="514577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Encourage eating at home. But it’s important to understand that foods prepared at home should be tasteful and palatable. </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Review the important factors that affects food preparation: -Taste and Texture</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1F9E050C-938E-447F-B1B5-6594E4149202}" type="slidenum">
              <a:rPr lang="en-PH" smtClean="0"/>
              <a:t>17</a:t>
            </a:fld>
            <a:endParaRPr lang="en-PH"/>
          </a:p>
        </p:txBody>
      </p:sp>
    </p:spTree>
    <p:extLst>
      <p:ext uri="{BB962C8B-B14F-4D97-AF65-F5344CB8AC3E}">
        <p14:creationId xmlns:p14="http://schemas.microsoft.com/office/powerpoint/2010/main" val="1545489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Emphasize flipping the plate while on transitioning – Protein Flip and Dessert Flip.</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goal is to let them still enjoy the taste of their favorite dish, but this time they are consuming more healthier ingredients in every food serving.</a:t>
            </a:r>
            <a:endParaRPr lang="en-PH"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1F9E050C-938E-447F-B1B5-6594E4149202}" type="slidenum">
              <a:rPr lang="en-PH" smtClean="0"/>
              <a:t>18</a:t>
            </a:fld>
            <a:endParaRPr lang="en-PH"/>
          </a:p>
        </p:txBody>
      </p:sp>
    </p:spTree>
    <p:extLst>
      <p:ext uri="{BB962C8B-B14F-4D97-AF65-F5344CB8AC3E}">
        <p14:creationId xmlns:p14="http://schemas.microsoft.com/office/powerpoint/2010/main" val="2909641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9B8F4-F85A-2114-5C1D-7D2F0387AC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EED7EEE-445B-4694-6DC8-98E884C97D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25225B-8775-F0EA-AB49-923CB656C957}"/>
              </a:ext>
            </a:extLst>
          </p:cNvPr>
          <p:cNvSpPr>
            <a:spLocks noGrp="1"/>
          </p:cNvSpPr>
          <p:nvPr>
            <p:ph type="dt" sz="half" idx="10"/>
          </p:nvPr>
        </p:nvSpPr>
        <p:spPr/>
        <p:txBody>
          <a:bodyPr/>
          <a:lstStyle/>
          <a:p>
            <a:fld id="{69284ACE-7945-4B83-9A12-9049EB0BA384}" type="datetimeFigureOut">
              <a:rPr lang="en-US" smtClean="0"/>
              <a:t>3/25/2024</a:t>
            </a:fld>
            <a:endParaRPr lang="en-US"/>
          </a:p>
        </p:txBody>
      </p:sp>
      <p:sp>
        <p:nvSpPr>
          <p:cNvPr id="5" name="Footer Placeholder 4">
            <a:extLst>
              <a:ext uri="{FF2B5EF4-FFF2-40B4-BE49-F238E27FC236}">
                <a16:creationId xmlns:a16="http://schemas.microsoft.com/office/drawing/2014/main" id="{DA10FA51-F14A-4AE0-F354-6263710E94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066F0F-6D5E-1DC6-8E7E-FBA8E544EF49}"/>
              </a:ext>
            </a:extLst>
          </p:cNvPr>
          <p:cNvSpPr>
            <a:spLocks noGrp="1"/>
          </p:cNvSpPr>
          <p:nvPr>
            <p:ph type="sldNum" sz="quarter" idx="12"/>
          </p:nvPr>
        </p:nvSpPr>
        <p:spPr/>
        <p:txBody>
          <a:bodyPr/>
          <a:lstStyle/>
          <a:p>
            <a:fld id="{C812F421-A057-422D-A2FE-730DC8CCBD3E}" type="slidenum">
              <a:rPr lang="en-US" smtClean="0"/>
              <a:t>‹#›</a:t>
            </a:fld>
            <a:endParaRPr lang="en-US"/>
          </a:p>
        </p:txBody>
      </p:sp>
    </p:spTree>
    <p:extLst>
      <p:ext uri="{BB962C8B-B14F-4D97-AF65-F5344CB8AC3E}">
        <p14:creationId xmlns:p14="http://schemas.microsoft.com/office/powerpoint/2010/main" val="3809890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1CA1B-AF0B-9E6D-DD25-3218F3307A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CFE07C-61D6-E505-E026-247022D70F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297615-02F1-CC1A-2FED-2C60416F6C68}"/>
              </a:ext>
            </a:extLst>
          </p:cNvPr>
          <p:cNvSpPr>
            <a:spLocks noGrp="1"/>
          </p:cNvSpPr>
          <p:nvPr>
            <p:ph type="dt" sz="half" idx="10"/>
          </p:nvPr>
        </p:nvSpPr>
        <p:spPr/>
        <p:txBody>
          <a:bodyPr/>
          <a:lstStyle/>
          <a:p>
            <a:fld id="{69284ACE-7945-4B83-9A12-9049EB0BA384}" type="datetimeFigureOut">
              <a:rPr lang="en-US" smtClean="0"/>
              <a:t>3/25/2024</a:t>
            </a:fld>
            <a:endParaRPr lang="en-US"/>
          </a:p>
        </p:txBody>
      </p:sp>
      <p:sp>
        <p:nvSpPr>
          <p:cNvPr id="5" name="Footer Placeholder 4">
            <a:extLst>
              <a:ext uri="{FF2B5EF4-FFF2-40B4-BE49-F238E27FC236}">
                <a16:creationId xmlns:a16="http://schemas.microsoft.com/office/drawing/2014/main" id="{2919E0EC-6AC6-3A4A-65A4-C99435A2DB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9E3882-7DCB-E67A-8ABD-A296E2E902A2}"/>
              </a:ext>
            </a:extLst>
          </p:cNvPr>
          <p:cNvSpPr>
            <a:spLocks noGrp="1"/>
          </p:cNvSpPr>
          <p:nvPr>
            <p:ph type="sldNum" sz="quarter" idx="12"/>
          </p:nvPr>
        </p:nvSpPr>
        <p:spPr/>
        <p:txBody>
          <a:bodyPr/>
          <a:lstStyle/>
          <a:p>
            <a:fld id="{C812F421-A057-422D-A2FE-730DC8CCBD3E}" type="slidenum">
              <a:rPr lang="en-US" smtClean="0"/>
              <a:t>‹#›</a:t>
            </a:fld>
            <a:endParaRPr lang="en-US"/>
          </a:p>
        </p:txBody>
      </p:sp>
    </p:spTree>
    <p:extLst>
      <p:ext uri="{BB962C8B-B14F-4D97-AF65-F5344CB8AC3E}">
        <p14:creationId xmlns:p14="http://schemas.microsoft.com/office/powerpoint/2010/main" val="3385664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769E6-F63E-11CA-A524-2C7D78543F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E90311-F821-886B-9B14-50FEC81CC5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0D5678-33C6-5375-3927-7A95BFD58242}"/>
              </a:ext>
            </a:extLst>
          </p:cNvPr>
          <p:cNvSpPr>
            <a:spLocks noGrp="1"/>
          </p:cNvSpPr>
          <p:nvPr>
            <p:ph type="dt" sz="half" idx="10"/>
          </p:nvPr>
        </p:nvSpPr>
        <p:spPr/>
        <p:txBody>
          <a:bodyPr/>
          <a:lstStyle/>
          <a:p>
            <a:fld id="{69284ACE-7945-4B83-9A12-9049EB0BA384}" type="datetimeFigureOut">
              <a:rPr lang="en-US" smtClean="0"/>
              <a:t>3/25/2024</a:t>
            </a:fld>
            <a:endParaRPr lang="en-US"/>
          </a:p>
        </p:txBody>
      </p:sp>
      <p:sp>
        <p:nvSpPr>
          <p:cNvPr id="5" name="Footer Placeholder 4">
            <a:extLst>
              <a:ext uri="{FF2B5EF4-FFF2-40B4-BE49-F238E27FC236}">
                <a16:creationId xmlns:a16="http://schemas.microsoft.com/office/drawing/2014/main" id="{89A50665-A5C4-9C90-929D-7C2C33634B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9BEF15-2170-2401-3185-F2392EA42E9E}"/>
              </a:ext>
            </a:extLst>
          </p:cNvPr>
          <p:cNvSpPr>
            <a:spLocks noGrp="1"/>
          </p:cNvSpPr>
          <p:nvPr>
            <p:ph type="sldNum" sz="quarter" idx="12"/>
          </p:nvPr>
        </p:nvSpPr>
        <p:spPr/>
        <p:txBody>
          <a:bodyPr/>
          <a:lstStyle/>
          <a:p>
            <a:fld id="{C812F421-A057-422D-A2FE-730DC8CCBD3E}" type="slidenum">
              <a:rPr lang="en-US" smtClean="0"/>
              <a:t>‹#›</a:t>
            </a:fld>
            <a:endParaRPr lang="en-US"/>
          </a:p>
        </p:txBody>
      </p:sp>
    </p:spTree>
    <p:extLst>
      <p:ext uri="{BB962C8B-B14F-4D97-AF65-F5344CB8AC3E}">
        <p14:creationId xmlns:p14="http://schemas.microsoft.com/office/powerpoint/2010/main" val="2018165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5A929-FC41-3C00-1F9A-D174B3DF3F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BAB2DC-A755-B4C8-DF9B-4CD2655AEF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FDBF6D-D8BD-C52B-AB76-935B2FC5A5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0E9FC8-A398-A0F1-A74A-9416588D33D4}"/>
              </a:ext>
            </a:extLst>
          </p:cNvPr>
          <p:cNvSpPr>
            <a:spLocks noGrp="1"/>
          </p:cNvSpPr>
          <p:nvPr>
            <p:ph type="dt" sz="half" idx="10"/>
          </p:nvPr>
        </p:nvSpPr>
        <p:spPr/>
        <p:txBody>
          <a:bodyPr/>
          <a:lstStyle/>
          <a:p>
            <a:fld id="{69284ACE-7945-4B83-9A12-9049EB0BA384}" type="datetimeFigureOut">
              <a:rPr lang="en-US" smtClean="0"/>
              <a:t>3/25/2024</a:t>
            </a:fld>
            <a:endParaRPr lang="en-US"/>
          </a:p>
        </p:txBody>
      </p:sp>
      <p:sp>
        <p:nvSpPr>
          <p:cNvPr id="6" name="Footer Placeholder 5">
            <a:extLst>
              <a:ext uri="{FF2B5EF4-FFF2-40B4-BE49-F238E27FC236}">
                <a16:creationId xmlns:a16="http://schemas.microsoft.com/office/drawing/2014/main" id="{99EDB1C9-A925-4D1C-B3AC-CFD3DC62EC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A9582F-C7EA-ED58-1E06-D30125C48E9D}"/>
              </a:ext>
            </a:extLst>
          </p:cNvPr>
          <p:cNvSpPr>
            <a:spLocks noGrp="1"/>
          </p:cNvSpPr>
          <p:nvPr>
            <p:ph type="sldNum" sz="quarter" idx="12"/>
          </p:nvPr>
        </p:nvSpPr>
        <p:spPr/>
        <p:txBody>
          <a:bodyPr/>
          <a:lstStyle/>
          <a:p>
            <a:fld id="{C812F421-A057-422D-A2FE-730DC8CCBD3E}" type="slidenum">
              <a:rPr lang="en-US" smtClean="0"/>
              <a:t>‹#›</a:t>
            </a:fld>
            <a:endParaRPr lang="en-US"/>
          </a:p>
        </p:txBody>
      </p:sp>
    </p:spTree>
    <p:extLst>
      <p:ext uri="{BB962C8B-B14F-4D97-AF65-F5344CB8AC3E}">
        <p14:creationId xmlns:p14="http://schemas.microsoft.com/office/powerpoint/2010/main" val="1977442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C11F3-301B-6951-2718-5E2B8135DF2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FDF2A2-EB29-8D7B-CD4D-32C09DF56D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145E33-43A2-37D0-A4CD-3D39C38F69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A370C8-F431-B7C8-6414-865EB4283A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D40BAC-26F9-D2A8-3118-DBD9704DDA6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5CFCBD-E904-FB75-3FF3-12A623520DDD}"/>
              </a:ext>
            </a:extLst>
          </p:cNvPr>
          <p:cNvSpPr>
            <a:spLocks noGrp="1"/>
          </p:cNvSpPr>
          <p:nvPr>
            <p:ph type="dt" sz="half" idx="10"/>
          </p:nvPr>
        </p:nvSpPr>
        <p:spPr/>
        <p:txBody>
          <a:bodyPr/>
          <a:lstStyle/>
          <a:p>
            <a:fld id="{69284ACE-7945-4B83-9A12-9049EB0BA384}" type="datetimeFigureOut">
              <a:rPr lang="en-US" smtClean="0"/>
              <a:t>3/25/2024</a:t>
            </a:fld>
            <a:endParaRPr lang="en-US"/>
          </a:p>
        </p:txBody>
      </p:sp>
      <p:sp>
        <p:nvSpPr>
          <p:cNvPr id="8" name="Footer Placeholder 7">
            <a:extLst>
              <a:ext uri="{FF2B5EF4-FFF2-40B4-BE49-F238E27FC236}">
                <a16:creationId xmlns:a16="http://schemas.microsoft.com/office/drawing/2014/main" id="{E40A65AC-FFCC-DDC1-CE13-0B0FD497BD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997C31-7B3D-CD1E-20EF-D11ED56A9B42}"/>
              </a:ext>
            </a:extLst>
          </p:cNvPr>
          <p:cNvSpPr>
            <a:spLocks noGrp="1"/>
          </p:cNvSpPr>
          <p:nvPr>
            <p:ph type="sldNum" sz="quarter" idx="12"/>
          </p:nvPr>
        </p:nvSpPr>
        <p:spPr/>
        <p:txBody>
          <a:bodyPr/>
          <a:lstStyle/>
          <a:p>
            <a:fld id="{C812F421-A057-422D-A2FE-730DC8CCBD3E}" type="slidenum">
              <a:rPr lang="en-US" smtClean="0"/>
              <a:t>‹#›</a:t>
            </a:fld>
            <a:endParaRPr lang="en-US"/>
          </a:p>
        </p:txBody>
      </p:sp>
    </p:spTree>
    <p:extLst>
      <p:ext uri="{BB962C8B-B14F-4D97-AF65-F5344CB8AC3E}">
        <p14:creationId xmlns:p14="http://schemas.microsoft.com/office/powerpoint/2010/main" val="3348532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DC31D-2CBB-21B6-9C0D-16B36C8BAE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6392E7-B2C1-8D9D-5366-100C7D80A7B7}"/>
              </a:ext>
            </a:extLst>
          </p:cNvPr>
          <p:cNvSpPr>
            <a:spLocks noGrp="1"/>
          </p:cNvSpPr>
          <p:nvPr>
            <p:ph type="dt" sz="half" idx="10"/>
          </p:nvPr>
        </p:nvSpPr>
        <p:spPr/>
        <p:txBody>
          <a:bodyPr/>
          <a:lstStyle/>
          <a:p>
            <a:fld id="{69284ACE-7945-4B83-9A12-9049EB0BA384}" type="datetimeFigureOut">
              <a:rPr lang="en-US" smtClean="0"/>
              <a:t>3/25/2024</a:t>
            </a:fld>
            <a:endParaRPr lang="en-US"/>
          </a:p>
        </p:txBody>
      </p:sp>
      <p:sp>
        <p:nvSpPr>
          <p:cNvPr id="4" name="Footer Placeholder 3">
            <a:extLst>
              <a:ext uri="{FF2B5EF4-FFF2-40B4-BE49-F238E27FC236}">
                <a16:creationId xmlns:a16="http://schemas.microsoft.com/office/drawing/2014/main" id="{CAA5C3BD-9CFF-57AD-9C0E-8CB3466693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1BACB34-47DC-D63A-8310-4BAE9C954360}"/>
              </a:ext>
            </a:extLst>
          </p:cNvPr>
          <p:cNvSpPr>
            <a:spLocks noGrp="1"/>
          </p:cNvSpPr>
          <p:nvPr>
            <p:ph type="sldNum" sz="quarter" idx="12"/>
          </p:nvPr>
        </p:nvSpPr>
        <p:spPr/>
        <p:txBody>
          <a:bodyPr/>
          <a:lstStyle/>
          <a:p>
            <a:fld id="{C812F421-A057-422D-A2FE-730DC8CCBD3E}" type="slidenum">
              <a:rPr lang="en-US" smtClean="0"/>
              <a:t>‹#›</a:t>
            </a:fld>
            <a:endParaRPr lang="en-US"/>
          </a:p>
        </p:txBody>
      </p:sp>
    </p:spTree>
    <p:extLst>
      <p:ext uri="{BB962C8B-B14F-4D97-AF65-F5344CB8AC3E}">
        <p14:creationId xmlns:p14="http://schemas.microsoft.com/office/powerpoint/2010/main" val="349908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08A8E5-A5F8-A5F0-FC90-32C1405FB7FC}"/>
              </a:ext>
            </a:extLst>
          </p:cNvPr>
          <p:cNvSpPr>
            <a:spLocks noGrp="1"/>
          </p:cNvSpPr>
          <p:nvPr>
            <p:ph type="dt" sz="half" idx="10"/>
          </p:nvPr>
        </p:nvSpPr>
        <p:spPr/>
        <p:txBody>
          <a:bodyPr/>
          <a:lstStyle/>
          <a:p>
            <a:fld id="{69284ACE-7945-4B83-9A12-9049EB0BA384}" type="datetimeFigureOut">
              <a:rPr lang="en-US" smtClean="0"/>
              <a:t>3/25/2024</a:t>
            </a:fld>
            <a:endParaRPr lang="en-US"/>
          </a:p>
        </p:txBody>
      </p:sp>
      <p:sp>
        <p:nvSpPr>
          <p:cNvPr id="3" name="Footer Placeholder 2">
            <a:extLst>
              <a:ext uri="{FF2B5EF4-FFF2-40B4-BE49-F238E27FC236}">
                <a16:creationId xmlns:a16="http://schemas.microsoft.com/office/drawing/2014/main" id="{AEAB1EA2-8D98-906A-F375-55AE6F4134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6DAD67-1631-7285-6C63-A595178A5533}"/>
              </a:ext>
            </a:extLst>
          </p:cNvPr>
          <p:cNvSpPr>
            <a:spLocks noGrp="1"/>
          </p:cNvSpPr>
          <p:nvPr>
            <p:ph type="sldNum" sz="quarter" idx="12"/>
          </p:nvPr>
        </p:nvSpPr>
        <p:spPr/>
        <p:txBody>
          <a:bodyPr/>
          <a:lstStyle/>
          <a:p>
            <a:fld id="{C812F421-A057-422D-A2FE-730DC8CCBD3E}" type="slidenum">
              <a:rPr lang="en-US" smtClean="0"/>
              <a:t>‹#›</a:t>
            </a:fld>
            <a:endParaRPr lang="en-US"/>
          </a:p>
        </p:txBody>
      </p:sp>
    </p:spTree>
    <p:extLst>
      <p:ext uri="{BB962C8B-B14F-4D97-AF65-F5344CB8AC3E}">
        <p14:creationId xmlns:p14="http://schemas.microsoft.com/office/powerpoint/2010/main" val="2187041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B2180-A33D-8762-52C7-0765033461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C046AAB-F9E8-6998-7095-0E2736FAD3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13EA4D-1BDE-C669-0D73-D60C9B100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415CB-8415-A49F-ABAA-22721CE495E6}"/>
              </a:ext>
            </a:extLst>
          </p:cNvPr>
          <p:cNvSpPr>
            <a:spLocks noGrp="1"/>
          </p:cNvSpPr>
          <p:nvPr>
            <p:ph type="dt" sz="half" idx="10"/>
          </p:nvPr>
        </p:nvSpPr>
        <p:spPr/>
        <p:txBody>
          <a:bodyPr/>
          <a:lstStyle/>
          <a:p>
            <a:fld id="{69284ACE-7945-4B83-9A12-9049EB0BA384}" type="datetimeFigureOut">
              <a:rPr lang="en-US" smtClean="0"/>
              <a:t>3/25/2024</a:t>
            </a:fld>
            <a:endParaRPr lang="en-US"/>
          </a:p>
        </p:txBody>
      </p:sp>
      <p:sp>
        <p:nvSpPr>
          <p:cNvPr id="6" name="Footer Placeholder 5">
            <a:extLst>
              <a:ext uri="{FF2B5EF4-FFF2-40B4-BE49-F238E27FC236}">
                <a16:creationId xmlns:a16="http://schemas.microsoft.com/office/drawing/2014/main" id="{AC52071E-3B05-FE84-9F6C-6426836091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68B7EB-6A03-C256-A7D2-9F19B1B88AD8}"/>
              </a:ext>
            </a:extLst>
          </p:cNvPr>
          <p:cNvSpPr>
            <a:spLocks noGrp="1"/>
          </p:cNvSpPr>
          <p:nvPr>
            <p:ph type="sldNum" sz="quarter" idx="12"/>
          </p:nvPr>
        </p:nvSpPr>
        <p:spPr/>
        <p:txBody>
          <a:bodyPr/>
          <a:lstStyle/>
          <a:p>
            <a:fld id="{C812F421-A057-422D-A2FE-730DC8CCBD3E}" type="slidenum">
              <a:rPr lang="en-US" smtClean="0"/>
              <a:t>‹#›</a:t>
            </a:fld>
            <a:endParaRPr lang="en-US"/>
          </a:p>
        </p:txBody>
      </p:sp>
    </p:spTree>
    <p:extLst>
      <p:ext uri="{BB962C8B-B14F-4D97-AF65-F5344CB8AC3E}">
        <p14:creationId xmlns:p14="http://schemas.microsoft.com/office/powerpoint/2010/main" val="3632467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D6970-47D0-02ED-37FE-75AA12AACF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1A190D-4824-512E-5656-290A9A7905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4B626D-04E8-364D-7E6E-0D98D1F82A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00AB28-F3A9-664A-2B11-BF0876B0A2C2}"/>
              </a:ext>
            </a:extLst>
          </p:cNvPr>
          <p:cNvSpPr>
            <a:spLocks noGrp="1"/>
          </p:cNvSpPr>
          <p:nvPr>
            <p:ph type="dt" sz="half" idx="10"/>
          </p:nvPr>
        </p:nvSpPr>
        <p:spPr/>
        <p:txBody>
          <a:bodyPr/>
          <a:lstStyle/>
          <a:p>
            <a:fld id="{69284ACE-7945-4B83-9A12-9049EB0BA384}" type="datetimeFigureOut">
              <a:rPr lang="en-US" smtClean="0"/>
              <a:t>3/25/2024</a:t>
            </a:fld>
            <a:endParaRPr lang="en-US"/>
          </a:p>
        </p:txBody>
      </p:sp>
      <p:sp>
        <p:nvSpPr>
          <p:cNvPr id="6" name="Footer Placeholder 5">
            <a:extLst>
              <a:ext uri="{FF2B5EF4-FFF2-40B4-BE49-F238E27FC236}">
                <a16:creationId xmlns:a16="http://schemas.microsoft.com/office/drawing/2014/main" id="{6B8C4445-DA49-A45F-9172-5E6C7DFEFD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10F6B8-3801-4E33-624B-585EAEDC9AE4}"/>
              </a:ext>
            </a:extLst>
          </p:cNvPr>
          <p:cNvSpPr>
            <a:spLocks noGrp="1"/>
          </p:cNvSpPr>
          <p:nvPr>
            <p:ph type="sldNum" sz="quarter" idx="12"/>
          </p:nvPr>
        </p:nvSpPr>
        <p:spPr/>
        <p:txBody>
          <a:bodyPr/>
          <a:lstStyle/>
          <a:p>
            <a:fld id="{C812F421-A057-422D-A2FE-730DC8CCBD3E}" type="slidenum">
              <a:rPr lang="en-US" smtClean="0"/>
              <a:t>‹#›</a:t>
            </a:fld>
            <a:endParaRPr lang="en-US"/>
          </a:p>
        </p:txBody>
      </p:sp>
    </p:spTree>
    <p:extLst>
      <p:ext uri="{BB962C8B-B14F-4D97-AF65-F5344CB8AC3E}">
        <p14:creationId xmlns:p14="http://schemas.microsoft.com/office/powerpoint/2010/main" val="310941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CB83-DC96-FA22-218B-455E5EF2C3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D9BCAD-7513-0681-3F01-08F7BDCE0F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EFE0F1-FEA9-CA38-D19C-27E661701DD5}"/>
              </a:ext>
            </a:extLst>
          </p:cNvPr>
          <p:cNvSpPr>
            <a:spLocks noGrp="1"/>
          </p:cNvSpPr>
          <p:nvPr>
            <p:ph type="dt" sz="half" idx="10"/>
          </p:nvPr>
        </p:nvSpPr>
        <p:spPr/>
        <p:txBody>
          <a:bodyPr/>
          <a:lstStyle/>
          <a:p>
            <a:fld id="{69284ACE-7945-4B83-9A12-9049EB0BA384}" type="datetimeFigureOut">
              <a:rPr lang="en-US" smtClean="0"/>
              <a:t>3/25/2024</a:t>
            </a:fld>
            <a:endParaRPr lang="en-US"/>
          </a:p>
        </p:txBody>
      </p:sp>
      <p:sp>
        <p:nvSpPr>
          <p:cNvPr id="5" name="Footer Placeholder 4">
            <a:extLst>
              <a:ext uri="{FF2B5EF4-FFF2-40B4-BE49-F238E27FC236}">
                <a16:creationId xmlns:a16="http://schemas.microsoft.com/office/drawing/2014/main" id="{728F4B31-D9C4-FC36-4ABE-B87D1E5A42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FBEF0E-D945-0132-563A-4FBAF93B1E69}"/>
              </a:ext>
            </a:extLst>
          </p:cNvPr>
          <p:cNvSpPr>
            <a:spLocks noGrp="1"/>
          </p:cNvSpPr>
          <p:nvPr>
            <p:ph type="sldNum" sz="quarter" idx="12"/>
          </p:nvPr>
        </p:nvSpPr>
        <p:spPr/>
        <p:txBody>
          <a:bodyPr/>
          <a:lstStyle/>
          <a:p>
            <a:fld id="{C812F421-A057-422D-A2FE-730DC8CCBD3E}" type="slidenum">
              <a:rPr lang="en-US" smtClean="0"/>
              <a:t>‹#›</a:t>
            </a:fld>
            <a:endParaRPr lang="en-US"/>
          </a:p>
        </p:txBody>
      </p:sp>
    </p:spTree>
    <p:extLst>
      <p:ext uri="{BB962C8B-B14F-4D97-AF65-F5344CB8AC3E}">
        <p14:creationId xmlns:p14="http://schemas.microsoft.com/office/powerpoint/2010/main" val="2394241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E79987-F421-388B-CDBE-5BEA09C1D1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3D05DE-5D71-9DF0-1635-0261480353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A9E1C-DED1-3412-9B3F-F817BA90F7D6}"/>
              </a:ext>
            </a:extLst>
          </p:cNvPr>
          <p:cNvSpPr>
            <a:spLocks noGrp="1"/>
          </p:cNvSpPr>
          <p:nvPr>
            <p:ph type="dt" sz="half" idx="10"/>
          </p:nvPr>
        </p:nvSpPr>
        <p:spPr/>
        <p:txBody>
          <a:bodyPr/>
          <a:lstStyle/>
          <a:p>
            <a:fld id="{69284ACE-7945-4B83-9A12-9049EB0BA384}" type="datetimeFigureOut">
              <a:rPr lang="en-US" smtClean="0"/>
              <a:t>3/25/2024</a:t>
            </a:fld>
            <a:endParaRPr lang="en-US"/>
          </a:p>
        </p:txBody>
      </p:sp>
      <p:sp>
        <p:nvSpPr>
          <p:cNvPr id="5" name="Footer Placeholder 4">
            <a:extLst>
              <a:ext uri="{FF2B5EF4-FFF2-40B4-BE49-F238E27FC236}">
                <a16:creationId xmlns:a16="http://schemas.microsoft.com/office/drawing/2014/main" id="{9568B532-7575-D051-CC07-681E58B933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D53AD7-45FF-3C3B-DD33-E848BE4C547C}"/>
              </a:ext>
            </a:extLst>
          </p:cNvPr>
          <p:cNvSpPr>
            <a:spLocks noGrp="1"/>
          </p:cNvSpPr>
          <p:nvPr>
            <p:ph type="sldNum" sz="quarter" idx="12"/>
          </p:nvPr>
        </p:nvSpPr>
        <p:spPr/>
        <p:txBody>
          <a:bodyPr/>
          <a:lstStyle/>
          <a:p>
            <a:fld id="{C812F421-A057-422D-A2FE-730DC8CCBD3E}" type="slidenum">
              <a:rPr lang="en-US" smtClean="0"/>
              <a:t>‹#›</a:t>
            </a:fld>
            <a:endParaRPr lang="en-US"/>
          </a:p>
        </p:txBody>
      </p:sp>
    </p:spTree>
    <p:extLst>
      <p:ext uri="{BB962C8B-B14F-4D97-AF65-F5344CB8AC3E}">
        <p14:creationId xmlns:p14="http://schemas.microsoft.com/office/powerpoint/2010/main" val="2888614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C02F91-D08F-75A6-F976-3C5F721BE8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06B27A-B9E1-9ABB-6FB9-FBF8C62EA6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AB7047-741A-35D3-8EC3-3CD1810FD7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284ACE-7945-4B83-9A12-9049EB0BA384}" type="datetimeFigureOut">
              <a:rPr lang="en-US" smtClean="0"/>
              <a:t>3/25/2024</a:t>
            </a:fld>
            <a:endParaRPr lang="en-US"/>
          </a:p>
        </p:txBody>
      </p:sp>
      <p:sp>
        <p:nvSpPr>
          <p:cNvPr id="5" name="Footer Placeholder 4">
            <a:extLst>
              <a:ext uri="{FF2B5EF4-FFF2-40B4-BE49-F238E27FC236}">
                <a16:creationId xmlns:a16="http://schemas.microsoft.com/office/drawing/2014/main" id="{5705EBBB-F465-1BFD-C297-1EC33BC9BB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13C8EB6-6E14-1ACA-05A6-1934A644C8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12F421-A057-422D-A2FE-730DC8CCBD3E}" type="slidenum">
              <a:rPr lang="en-US" smtClean="0"/>
              <a:t>‹#›</a:t>
            </a:fld>
            <a:endParaRPr lang="en-US"/>
          </a:p>
        </p:txBody>
      </p:sp>
    </p:spTree>
    <p:extLst>
      <p:ext uri="{BB962C8B-B14F-4D97-AF65-F5344CB8AC3E}">
        <p14:creationId xmlns:p14="http://schemas.microsoft.com/office/powerpoint/2010/main" val="149725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97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91BEA4-777A-E857-F6DB-AB6DD10E5868}"/>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endParaRPr lang="en-US" sz="2600" kern="1200" dirty="0">
              <a:solidFill>
                <a:srgbClr val="FFFFFF"/>
              </a:solidFill>
              <a:latin typeface="+mj-lt"/>
              <a:ea typeface="+mj-ea"/>
              <a:cs typeface="+mj-cs"/>
            </a:endParaRPr>
          </a:p>
        </p:txBody>
      </p:sp>
      <p:pic>
        <p:nvPicPr>
          <p:cNvPr id="5" name="Content Placeholder 4" descr="Graphical user interface, application, Word&#10;&#10;Description automatically generated">
            <a:extLst>
              <a:ext uri="{FF2B5EF4-FFF2-40B4-BE49-F238E27FC236}">
                <a16:creationId xmlns:a16="http://schemas.microsoft.com/office/drawing/2014/main" id="{B00A7CA4-46DF-CB75-9E35-D5B5C71BA7FB}"/>
              </a:ext>
            </a:extLst>
          </p:cNvPr>
          <p:cNvPicPr>
            <a:picLocks noGrp="1" noChangeAspect="1"/>
          </p:cNvPicPr>
          <p:nvPr>
            <p:ph idx="1"/>
          </p:nvPr>
        </p:nvPicPr>
        <p:blipFill rotWithShape="1">
          <a:blip r:embed="rId2"/>
          <a:srcRect l="24616" t="31225" r="13718" b="14075"/>
          <a:stretch/>
        </p:blipFill>
        <p:spPr bwMode="auto">
          <a:xfrm>
            <a:off x="4038600" y="1634001"/>
            <a:ext cx="7188199" cy="3586609"/>
          </a:xfrm>
          <a:prstGeom prst="rect">
            <a:avLst/>
          </a:prstGeom>
          <a:extLst>
            <a:ext uri="{53640926-AAD7-44D8-BBD7-CCE9431645EC}">
              <a14:shadowObscured xmlns:a14="http://schemas.microsoft.com/office/drawing/2010/main"/>
            </a:ext>
          </a:extLst>
        </p:spPr>
      </p:pic>
      <p:pic>
        <p:nvPicPr>
          <p:cNvPr id="7" name="Picture 6" descr="A picture containing text, painted&#10;&#10;Description automatically generated">
            <a:extLst>
              <a:ext uri="{FF2B5EF4-FFF2-40B4-BE49-F238E27FC236}">
                <a16:creationId xmlns:a16="http://schemas.microsoft.com/office/drawing/2014/main" id="{6499254A-C510-1C48-4239-44A1C6C0B7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426" y="2559608"/>
            <a:ext cx="1735394" cy="1735394"/>
          </a:xfrm>
          <a:prstGeom prst="rect">
            <a:avLst/>
          </a:prstGeom>
        </p:spPr>
      </p:pic>
      <p:sp>
        <p:nvSpPr>
          <p:cNvPr id="3" name="TextBox 2">
            <a:extLst>
              <a:ext uri="{FF2B5EF4-FFF2-40B4-BE49-F238E27FC236}">
                <a16:creationId xmlns:a16="http://schemas.microsoft.com/office/drawing/2014/main" id="{33CABED7-63DC-5C5E-9D55-91621FBBC124}"/>
              </a:ext>
            </a:extLst>
          </p:cNvPr>
          <p:cNvSpPr txBox="1"/>
          <p:nvPr/>
        </p:nvSpPr>
        <p:spPr>
          <a:xfrm>
            <a:off x="4636008" y="4992624"/>
            <a:ext cx="5632704" cy="369332"/>
          </a:xfrm>
          <a:prstGeom prst="rect">
            <a:avLst/>
          </a:prstGeom>
          <a:noFill/>
        </p:spPr>
        <p:txBody>
          <a:bodyPr wrap="square" rtlCol="0">
            <a:spAutoFit/>
          </a:bodyPr>
          <a:lstStyle/>
          <a:p>
            <a:r>
              <a:rPr lang="en-US" b="1" dirty="0">
                <a:solidFill>
                  <a:srgbClr val="C00000"/>
                </a:solidFill>
                <a:latin typeface="Arial" panose="020B0604020202020204" pitchFamily="34" charset="0"/>
                <a:cs typeface="Arial" panose="020B0604020202020204" pitchFamily="34" charset="0"/>
              </a:rPr>
              <a:t>SESSION 4 – What is Culinary Medicine?</a:t>
            </a:r>
            <a:endParaRPr lang="en-PH"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4949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person smiling and holding a tablet&#10;&#10;Description automatically generated">
            <a:extLst>
              <a:ext uri="{FF2B5EF4-FFF2-40B4-BE49-F238E27FC236}">
                <a16:creationId xmlns:a16="http://schemas.microsoft.com/office/drawing/2014/main" id="{E96058E1-AD4A-5973-DBBE-586877637BE0}"/>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121" b="1"/>
          <a:stretch/>
        </p:blipFill>
        <p:spPr bwMode="auto">
          <a:xfrm>
            <a:off x="20" y="10"/>
            <a:ext cx="12191980" cy="6866290"/>
          </a:xfrm>
          <a:prstGeom prst="rect">
            <a:avLst/>
          </a:prstGeom>
          <a:noFill/>
        </p:spPr>
      </p:pic>
    </p:spTree>
    <p:extLst>
      <p:ext uri="{BB962C8B-B14F-4D97-AF65-F5344CB8AC3E}">
        <p14:creationId xmlns:p14="http://schemas.microsoft.com/office/powerpoint/2010/main" val="3483939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E34891-663D-9C34-A6EE-F65895D7D64C}"/>
              </a:ext>
            </a:extLst>
          </p:cNvPr>
          <p:cNvSpPr>
            <a:spLocks noGrp="1"/>
          </p:cNvSpPr>
          <p:nvPr>
            <p:ph type="title"/>
          </p:nvPr>
        </p:nvSpPr>
        <p:spPr>
          <a:xfrm>
            <a:off x="572493" y="238539"/>
            <a:ext cx="11018520" cy="1434415"/>
          </a:xfrm>
        </p:spPr>
        <p:txBody>
          <a:bodyPr anchor="b">
            <a:normAutofit/>
          </a:bodyPr>
          <a:lstStyle/>
          <a:p>
            <a:r>
              <a:rPr lang="en-PH" sz="4600" b="1" i="0" dirty="0">
                <a:effectLst/>
                <a:latin typeface="Verdana" panose="020B0604030504040204" pitchFamily="34" charset="0"/>
              </a:rPr>
              <a:t>What is Culinary Medicine?</a:t>
            </a:r>
            <a:endParaRPr lang="en-PH" sz="4600" dirty="0"/>
          </a:p>
        </p:txBody>
      </p:sp>
      <p:sp>
        <p:nvSpPr>
          <p:cNvPr id="1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C5E5B2D-A495-5E71-5C7B-2C19EEBB5690}"/>
              </a:ext>
            </a:extLst>
          </p:cNvPr>
          <p:cNvSpPr>
            <a:spLocks noGrp="1"/>
          </p:cNvSpPr>
          <p:nvPr>
            <p:ph idx="1"/>
          </p:nvPr>
        </p:nvSpPr>
        <p:spPr>
          <a:xfrm>
            <a:off x="572493" y="2071316"/>
            <a:ext cx="6713552" cy="4119172"/>
          </a:xfrm>
        </p:spPr>
        <p:txBody>
          <a:bodyPr anchor="t">
            <a:normAutofit/>
          </a:bodyPr>
          <a:lstStyle/>
          <a:p>
            <a:pPr marL="0" indent="0">
              <a:buNone/>
            </a:pPr>
            <a:r>
              <a:rPr lang="en-US" sz="2000" b="1" i="0" dirty="0">
                <a:effectLst/>
                <a:latin typeface="Verdana" panose="020B0604030504040204" pitchFamily="34" charset="0"/>
              </a:rPr>
              <a:t>Culinary Medicine</a:t>
            </a:r>
            <a:r>
              <a:rPr lang="en-US" sz="2000" b="0" i="0" dirty="0">
                <a:effectLst/>
                <a:latin typeface="Verdana" panose="020B0604030504040204" pitchFamily="34" charset="0"/>
              </a:rPr>
              <a:t> is the art of cooking for health. As defined by the American College of Preventive Medicine, it is the practice of helping patients use nutrition and good cooking habits to restore and maintain health. It's a new field that combines important scientific principles related to nutrition, behavior, and Medicine. Culinary Medicine offers a simple approach to understanding how food and cooking relate to personal health, habits, and healthcare goals. It is a crucial self-care tool studied by medical professionals and implemented at the practitioner level to better counsel patients and improve health outcomes.</a:t>
            </a:r>
          </a:p>
          <a:p>
            <a:endParaRPr lang="en-PH" sz="2000" dirty="0"/>
          </a:p>
        </p:txBody>
      </p:sp>
      <p:pic>
        <p:nvPicPr>
          <p:cNvPr id="5" name="Picture 4" descr="A logo with a leaf and a fork&#10;&#10;Description automatically generated">
            <a:extLst>
              <a:ext uri="{FF2B5EF4-FFF2-40B4-BE49-F238E27FC236}">
                <a16:creationId xmlns:a16="http://schemas.microsoft.com/office/drawing/2014/main" id="{1C8D8B5B-8121-56D9-114C-9DEEC031CD4E}"/>
              </a:ext>
            </a:extLst>
          </p:cNvPr>
          <p:cNvPicPr>
            <a:picLocks noChangeAspect="1"/>
          </p:cNvPicPr>
          <p:nvPr/>
        </p:nvPicPr>
        <p:blipFill rotWithShape="1">
          <a:blip r:embed="rId2">
            <a:extLst>
              <a:ext uri="{28A0092B-C50C-407E-A947-70E740481C1C}">
                <a14:useLocalDpi xmlns:a14="http://schemas.microsoft.com/office/drawing/2010/main" val="0"/>
              </a:ext>
            </a:extLst>
          </a:blip>
          <a:srcRect l="63" r="3738" b="7"/>
          <a:stretch/>
        </p:blipFill>
        <p:spPr>
          <a:xfrm>
            <a:off x="7675658" y="2093976"/>
            <a:ext cx="3941064" cy="4096512"/>
          </a:xfrm>
          <a:prstGeom prst="rect">
            <a:avLst/>
          </a:prstGeom>
        </p:spPr>
      </p:pic>
    </p:spTree>
    <p:extLst>
      <p:ext uri="{BB962C8B-B14F-4D97-AF65-F5344CB8AC3E}">
        <p14:creationId xmlns:p14="http://schemas.microsoft.com/office/powerpoint/2010/main" val="1688534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1E10A4-F2F2-1697-2F0B-D40E14B61587}"/>
              </a:ext>
            </a:extLst>
          </p:cNvPr>
          <p:cNvSpPr>
            <a:spLocks noGrp="1"/>
          </p:cNvSpPr>
          <p:nvPr>
            <p:ph type="title"/>
          </p:nvPr>
        </p:nvSpPr>
        <p:spPr>
          <a:xfrm>
            <a:off x="4553733" y="548464"/>
            <a:ext cx="6798541" cy="1675623"/>
          </a:xfrm>
        </p:spPr>
        <p:txBody>
          <a:bodyPr anchor="b">
            <a:normAutofit/>
          </a:bodyPr>
          <a:lstStyle/>
          <a:p>
            <a:r>
              <a:rPr lang="en-PH" sz="4000" b="1" i="0">
                <a:effectLst/>
                <a:latin typeface="Verdana" panose="020B0604030504040204" pitchFamily="34" charset="0"/>
              </a:rPr>
              <a:t>The Choice is Yours</a:t>
            </a:r>
            <a:endParaRPr lang="en-PH" sz="4000"/>
          </a:p>
        </p:txBody>
      </p:sp>
      <p:pic>
        <p:nvPicPr>
          <p:cNvPr id="1026" name="Picture 2" descr="Lack of birth certificates a challenge in giving incentives to IP  centenarians">
            <a:extLst>
              <a:ext uri="{FF2B5EF4-FFF2-40B4-BE49-F238E27FC236}">
                <a16:creationId xmlns:a16="http://schemas.microsoft.com/office/drawing/2014/main" id="{654DF3A2-9505-A213-6D5D-0EC3B07766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114" r="6992"/>
          <a:stretch/>
        </p:blipFill>
        <p:spPr bwMode="auto">
          <a:xfrm>
            <a:off x="1" y="10"/>
            <a:ext cx="4196496"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3CA34A9-175D-6476-2425-0DAF10B0F648}"/>
              </a:ext>
            </a:extLst>
          </p:cNvPr>
          <p:cNvSpPr>
            <a:spLocks noGrp="1"/>
          </p:cNvSpPr>
          <p:nvPr>
            <p:ph idx="1"/>
          </p:nvPr>
        </p:nvSpPr>
        <p:spPr>
          <a:xfrm>
            <a:off x="4553734" y="2409830"/>
            <a:ext cx="6798539" cy="3705217"/>
          </a:xfrm>
        </p:spPr>
        <p:txBody>
          <a:bodyPr>
            <a:normAutofit/>
          </a:bodyPr>
          <a:lstStyle/>
          <a:p>
            <a:r>
              <a:rPr lang="en-US" sz="2000" b="0" i="0">
                <a:effectLst/>
                <a:latin typeface="Verdana" panose="020B0604030504040204" pitchFamily="34" charset="0"/>
              </a:rPr>
              <a:t>One hundred years ago, very few people suffered from coronary heart disease, stroke, diabetes, and cancer. These lifestyle-related illnesses were relatively rare and accounted for a small percentage of deaths worldwide. However, fast forward to today, and these diseases have become rampant, claiming the lives of millions of people every year. The alarming rise of these illnesses is directly linked to our modern lifestyle choices.</a:t>
            </a:r>
            <a:endParaRPr lang="en-PH" sz="2000"/>
          </a:p>
        </p:txBody>
      </p:sp>
    </p:spTree>
    <p:extLst>
      <p:ext uri="{BB962C8B-B14F-4D97-AF65-F5344CB8AC3E}">
        <p14:creationId xmlns:p14="http://schemas.microsoft.com/office/powerpoint/2010/main" val="1963716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61A5C0-2879-D257-6950-EEA979A352F0}"/>
              </a:ext>
            </a:extLst>
          </p:cNvPr>
          <p:cNvSpPr>
            <a:spLocks noGrp="1"/>
          </p:cNvSpPr>
          <p:nvPr>
            <p:ph type="title"/>
          </p:nvPr>
        </p:nvSpPr>
        <p:spPr>
          <a:xfrm>
            <a:off x="5297762" y="329184"/>
            <a:ext cx="6251110" cy="1783080"/>
          </a:xfrm>
        </p:spPr>
        <p:txBody>
          <a:bodyPr anchor="b">
            <a:normAutofit/>
          </a:bodyPr>
          <a:lstStyle/>
          <a:p>
            <a:r>
              <a:rPr lang="en-US" sz="5400" b="1"/>
              <a:t>Food Processing</a:t>
            </a:r>
            <a:endParaRPr lang="en-PH" sz="5400" b="1"/>
          </a:p>
        </p:txBody>
      </p:sp>
      <p:pic>
        <p:nvPicPr>
          <p:cNvPr id="2050" name="Picture 2" descr="Food Processing - Methods, benefits &amp; Drawbacks of Food Processing">
            <a:extLst>
              <a:ext uri="{FF2B5EF4-FFF2-40B4-BE49-F238E27FC236}">
                <a16:creationId xmlns:a16="http://schemas.microsoft.com/office/drawing/2014/main" id="{8462CEEA-B485-492E-84FF-B13B724B24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535" r="31509"/>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057"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4AAF789-F3B8-3A5C-F005-8C6124A28304}"/>
              </a:ext>
            </a:extLst>
          </p:cNvPr>
          <p:cNvSpPr>
            <a:spLocks noGrp="1"/>
          </p:cNvSpPr>
          <p:nvPr>
            <p:ph idx="1"/>
          </p:nvPr>
        </p:nvSpPr>
        <p:spPr>
          <a:xfrm>
            <a:off x="5297762" y="2706624"/>
            <a:ext cx="6251110" cy="3483864"/>
          </a:xfrm>
        </p:spPr>
        <p:txBody>
          <a:bodyPr>
            <a:normAutofit/>
          </a:bodyPr>
          <a:lstStyle/>
          <a:p>
            <a:pPr marL="0" indent="0">
              <a:buNone/>
            </a:pPr>
            <a:r>
              <a:rPr lang="en-US" sz="2000" b="0" i="0">
                <a:effectLst/>
                <a:latin typeface="Verdana" panose="020B0604030504040204" pitchFamily="34" charset="0"/>
              </a:rPr>
              <a:t>With the advent of processed foods, sedentary lifestyles, and increasing levels of stress, our bodies are under constant strain. Our diets are high in saturated fats, refined sugars, and processed carbohydrates, all of which contribute to the development of chronic diseases. Additionally, our increasingly fast-paced lives leave little time for rest, relaxation, and taking care of our health. It's no wonder that these lifestyle-related illnesses have become the leading causes of death worldwide.</a:t>
            </a:r>
            <a:endParaRPr lang="en-PH" sz="2000"/>
          </a:p>
        </p:txBody>
      </p:sp>
    </p:spTree>
    <p:extLst>
      <p:ext uri="{BB962C8B-B14F-4D97-AF65-F5344CB8AC3E}">
        <p14:creationId xmlns:p14="http://schemas.microsoft.com/office/powerpoint/2010/main" val="1507970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57A3C8-482F-CA2D-7717-E52BCE32DFCA}"/>
              </a:ext>
            </a:extLst>
          </p:cNvPr>
          <p:cNvSpPr>
            <a:spLocks noGrp="1"/>
          </p:cNvSpPr>
          <p:nvPr>
            <p:ph type="title"/>
          </p:nvPr>
        </p:nvSpPr>
        <p:spPr>
          <a:xfrm>
            <a:off x="572493" y="238539"/>
            <a:ext cx="11018520" cy="1434415"/>
          </a:xfrm>
        </p:spPr>
        <p:txBody>
          <a:bodyPr anchor="b">
            <a:normAutofit/>
          </a:bodyPr>
          <a:lstStyle/>
          <a:p>
            <a:r>
              <a:rPr lang="en-US" sz="3000" b="1" i="0">
                <a:effectLst/>
                <a:latin typeface="Verdana" panose="020B0604030504040204" pitchFamily="34" charset="0"/>
              </a:rPr>
              <a:t>Disease from food? Do you mean pesticides and preservatives?</a:t>
            </a:r>
            <a:br>
              <a:rPr lang="en-US" sz="3000" b="1" i="0">
                <a:effectLst/>
                <a:latin typeface="Verdana" panose="020B0604030504040204" pitchFamily="34" charset="0"/>
              </a:rPr>
            </a:br>
            <a:endParaRPr lang="en-PH" sz="3000"/>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44C81E7-75E6-6A9B-2DEC-44BC51A78146}"/>
              </a:ext>
            </a:extLst>
          </p:cNvPr>
          <p:cNvSpPr>
            <a:spLocks noGrp="1"/>
          </p:cNvSpPr>
          <p:nvPr>
            <p:ph idx="1"/>
          </p:nvPr>
        </p:nvSpPr>
        <p:spPr>
          <a:xfrm>
            <a:off x="572493" y="2071316"/>
            <a:ext cx="6713552" cy="4119172"/>
          </a:xfrm>
        </p:spPr>
        <p:txBody>
          <a:bodyPr anchor="t">
            <a:normAutofit/>
          </a:bodyPr>
          <a:lstStyle/>
          <a:p>
            <a:pPr marL="0" indent="0">
              <a:buNone/>
            </a:pPr>
            <a:r>
              <a:rPr lang="en-US" sz="2200" b="0" i="0" dirty="0">
                <a:effectLst/>
                <a:latin typeface="Verdana" panose="020B0604030504040204" pitchFamily="34" charset="0"/>
              </a:rPr>
              <a:t>Surprisingly, pesticides and preservatives aren’t the worst offenders. Here are some of the more serious culprits:</a:t>
            </a:r>
          </a:p>
          <a:p>
            <a:r>
              <a:rPr lang="en-US" sz="2200" dirty="0">
                <a:latin typeface="Verdana" panose="020B0604030504040204" pitchFamily="34" charset="0"/>
              </a:rPr>
              <a:t>Sugar</a:t>
            </a:r>
          </a:p>
          <a:p>
            <a:r>
              <a:rPr lang="en-US" sz="2200" dirty="0">
                <a:latin typeface="Verdana" panose="020B0604030504040204" pitchFamily="34" charset="0"/>
              </a:rPr>
              <a:t>Refined Foods</a:t>
            </a:r>
          </a:p>
          <a:p>
            <a:r>
              <a:rPr lang="en-US" sz="2200" dirty="0">
                <a:latin typeface="Verdana" panose="020B0604030504040204" pitchFamily="34" charset="0"/>
              </a:rPr>
              <a:t>Salt</a:t>
            </a:r>
          </a:p>
          <a:p>
            <a:r>
              <a:rPr lang="en-US" sz="2200" dirty="0">
                <a:latin typeface="Verdana" panose="020B0604030504040204" pitchFamily="34" charset="0"/>
              </a:rPr>
              <a:t>Fat</a:t>
            </a:r>
          </a:p>
          <a:p>
            <a:r>
              <a:rPr lang="en-US" sz="2200" dirty="0">
                <a:latin typeface="Verdana" panose="020B0604030504040204" pitchFamily="34" charset="0"/>
              </a:rPr>
              <a:t>Protein </a:t>
            </a:r>
          </a:p>
          <a:p>
            <a:r>
              <a:rPr lang="en-US" sz="2200" dirty="0">
                <a:latin typeface="Verdana" panose="020B0604030504040204" pitchFamily="34" charset="0"/>
              </a:rPr>
              <a:t>Beverages</a:t>
            </a:r>
          </a:p>
          <a:p>
            <a:r>
              <a:rPr lang="en-US" sz="2200" dirty="0">
                <a:latin typeface="Verdana" panose="020B0604030504040204" pitchFamily="34" charset="0"/>
              </a:rPr>
              <a:t>Snacks</a:t>
            </a:r>
            <a:endParaRPr lang="en-PH" sz="2200" dirty="0"/>
          </a:p>
        </p:txBody>
      </p:sp>
      <p:pic>
        <p:nvPicPr>
          <p:cNvPr id="1026" name="Picture 2" descr="Ultra-Processed Foods Lead to Higher Risk of Kidney Disease, New Study  Finds | National Kidney Foundation">
            <a:extLst>
              <a:ext uri="{FF2B5EF4-FFF2-40B4-BE49-F238E27FC236}">
                <a16:creationId xmlns:a16="http://schemas.microsoft.com/office/drawing/2014/main" id="{7790E2C5-98EE-10F5-1427-99499D0CB8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842" r="12942"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107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C5262E-182F-F259-C36F-1CACC503ABDB}"/>
              </a:ext>
            </a:extLst>
          </p:cNvPr>
          <p:cNvSpPr>
            <a:spLocks noGrp="1"/>
          </p:cNvSpPr>
          <p:nvPr>
            <p:ph type="title"/>
          </p:nvPr>
        </p:nvSpPr>
        <p:spPr>
          <a:xfrm>
            <a:off x="630936" y="640080"/>
            <a:ext cx="4818888" cy="1481328"/>
          </a:xfrm>
        </p:spPr>
        <p:txBody>
          <a:bodyPr anchor="b">
            <a:normAutofit/>
          </a:bodyPr>
          <a:lstStyle/>
          <a:p>
            <a:r>
              <a:rPr lang="en-US" sz="3000" b="1" i="0">
                <a:effectLst/>
                <a:latin typeface="Verdana" panose="020B0604030504040204" pitchFamily="34" charset="0"/>
              </a:rPr>
              <a:t>We have the power to change our destiny</a:t>
            </a:r>
            <a:endParaRPr lang="en-PH" sz="3000" b="1"/>
          </a:p>
        </p:txBody>
      </p:sp>
      <p:sp>
        <p:nvSpPr>
          <p:cNvPr id="27"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930204C-B6D2-4AA4-500C-A4D8114BF130}"/>
              </a:ext>
            </a:extLst>
          </p:cNvPr>
          <p:cNvSpPr>
            <a:spLocks noGrp="1"/>
          </p:cNvSpPr>
          <p:nvPr>
            <p:ph idx="1"/>
          </p:nvPr>
        </p:nvSpPr>
        <p:spPr>
          <a:xfrm>
            <a:off x="630936" y="2660904"/>
            <a:ext cx="4818888" cy="3547872"/>
          </a:xfrm>
        </p:spPr>
        <p:txBody>
          <a:bodyPr anchor="t">
            <a:normAutofit/>
          </a:bodyPr>
          <a:lstStyle/>
          <a:p>
            <a:r>
              <a:rPr lang="en-US" sz="2000" b="0" i="0">
                <a:effectLst/>
                <a:latin typeface="Verdana" panose="020B0604030504040204" pitchFamily="34" charset="0"/>
              </a:rPr>
              <a:t>By adopting a better diet and wiser lifestyle habits, we can significantly reduce our risk of developing these chronic diseases. </a:t>
            </a:r>
            <a:endParaRPr lang="en-US" sz="2000">
              <a:latin typeface="Verdana" panose="020B0604030504040204" pitchFamily="34" charset="0"/>
            </a:endParaRPr>
          </a:p>
          <a:p>
            <a:r>
              <a:rPr lang="en-US" sz="2000" b="0" i="0">
                <a:effectLst/>
                <a:latin typeface="Verdana" panose="020B0604030504040204" pitchFamily="34" charset="0"/>
              </a:rPr>
              <a:t>Switching to a whole-foods-based diet, rich in fruits, vegetables, whole grains, and lean proteins, can provide the essential nutrients needed to fight disease and promote longevity. </a:t>
            </a:r>
            <a:endParaRPr lang="en-PH" sz="2000"/>
          </a:p>
        </p:txBody>
      </p:sp>
      <p:pic>
        <p:nvPicPr>
          <p:cNvPr id="4" name="Picture 3" descr="A logo with a leaf and a fork&#10;&#10;Description automatically generated">
            <a:extLst>
              <a:ext uri="{FF2B5EF4-FFF2-40B4-BE49-F238E27FC236}">
                <a16:creationId xmlns:a16="http://schemas.microsoft.com/office/drawing/2014/main" id="{7A08DC8D-9EDA-8C3D-C2FC-8CF28B5246DA}"/>
              </a:ext>
            </a:extLst>
          </p:cNvPr>
          <p:cNvPicPr>
            <a:picLocks noChangeAspect="1"/>
          </p:cNvPicPr>
          <p:nvPr/>
        </p:nvPicPr>
        <p:blipFill rotWithShape="1">
          <a:blip r:embed="rId2">
            <a:extLst>
              <a:ext uri="{28A0092B-C50C-407E-A947-70E740481C1C}">
                <a14:useLocalDpi xmlns:a14="http://schemas.microsoft.com/office/drawing/2010/main" val="0"/>
              </a:ext>
            </a:extLst>
          </a:blip>
          <a:srcRect l="3772" r="7441"/>
          <a:stretch/>
        </p:blipFill>
        <p:spPr>
          <a:xfrm>
            <a:off x="6352334" y="640080"/>
            <a:ext cx="4952396" cy="5577840"/>
          </a:xfrm>
          <a:prstGeom prst="rect">
            <a:avLst/>
          </a:prstGeom>
        </p:spPr>
      </p:pic>
    </p:spTree>
    <p:extLst>
      <p:ext uri="{BB962C8B-B14F-4D97-AF65-F5344CB8AC3E}">
        <p14:creationId xmlns:p14="http://schemas.microsoft.com/office/powerpoint/2010/main" val="1256463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D40F00-ED5E-51C5-89BD-FE764D664DF5}"/>
              </a:ext>
            </a:extLst>
          </p:cNvPr>
          <p:cNvSpPr>
            <a:spLocks noGrp="1"/>
          </p:cNvSpPr>
          <p:nvPr>
            <p:ph type="title"/>
          </p:nvPr>
        </p:nvSpPr>
        <p:spPr>
          <a:xfrm>
            <a:off x="838199" y="548464"/>
            <a:ext cx="3807187" cy="2228074"/>
          </a:xfrm>
        </p:spPr>
        <p:txBody>
          <a:bodyPr>
            <a:normAutofit/>
          </a:bodyPr>
          <a:lstStyle/>
          <a:p>
            <a:r>
              <a:rPr lang="en-US" sz="3700" b="1" i="0">
                <a:effectLst/>
                <a:latin typeface="Verdana" panose="020B0604030504040204" pitchFamily="34" charset="0"/>
              </a:rPr>
              <a:t>Is there anything safe to eat?</a:t>
            </a:r>
            <a:br>
              <a:rPr lang="en-US" sz="3700" b="1" i="0">
                <a:effectLst/>
                <a:latin typeface="Verdana" panose="020B0604030504040204" pitchFamily="34" charset="0"/>
              </a:rPr>
            </a:br>
            <a:endParaRPr lang="en-PH" sz="3700"/>
          </a:p>
        </p:txBody>
      </p:sp>
      <p:sp>
        <p:nvSpPr>
          <p:cNvPr id="3" name="Content Placeholder 2">
            <a:extLst>
              <a:ext uri="{FF2B5EF4-FFF2-40B4-BE49-F238E27FC236}">
                <a16:creationId xmlns:a16="http://schemas.microsoft.com/office/drawing/2014/main" id="{03A98E23-1EAF-9259-C342-ACE4E22E82A6}"/>
              </a:ext>
            </a:extLst>
          </p:cNvPr>
          <p:cNvSpPr>
            <a:spLocks noGrp="1"/>
          </p:cNvSpPr>
          <p:nvPr>
            <p:ph idx="1"/>
          </p:nvPr>
        </p:nvSpPr>
        <p:spPr>
          <a:xfrm>
            <a:off x="838201" y="2962279"/>
            <a:ext cx="3799425" cy="3143241"/>
          </a:xfrm>
        </p:spPr>
        <p:txBody>
          <a:bodyPr>
            <a:normAutofit/>
          </a:bodyPr>
          <a:lstStyle/>
          <a:p>
            <a:r>
              <a:rPr lang="en-US" sz="3200" dirty="0"/>
              <a:t>Fruit</a:t>
            </a:r>
          </a:p>
          <a:p>
            <a:r>
              <a:rPr lang="en-US" sz="3200" dirty="0"/>
              <a:t>Vegetables</a:t>
            </a:r>
          </a:p>
          <a:p>
            <a:r>
              <a:rPr lang="en-US" sz="3200" dirty="0"/>
              <a:t>Legumes</a:t>
            </a:r>
          </a:p>
          <a:p>
            <a:r>
              <a:rPr lang="en-US" sz="3200" dirty="0"/>
              <a:t>Nuts and Seeds</a:t>
            </a:r>
          </a:p>
          <a:p>
            <a:r>
              <a:rPr lang="en-US" sz="3200" dirty="0"/>
              <a:t>Whole grains</a:t>
            </a:r>
            <a:endParaRPr lang="en-PH" sz="3200" dirty="0"/>
          </a:p>
        </p:txBody>
      </p:sp>
      <p:pic>
        <p:nvPicPr>
          <p:cNvPr id="2050" name="Picture 2" descr="Learn the Benefits of a Plant-Based Diet | Lakewood Ranch Medical Center">
            <a:extLst>
              <a:ext uri="{FF2B5EF4-FFF2-40B4-BE49-F238E27FC236}">
                <a16:creationId xmlns:a16="http://schemas.microsoft.com/office/drawing/2014/main" id="{FA7520D8-071A-0FD3-9B10-E725267575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9" r="19062"/>
          <a:stretch/>
        </p:blipFill>
        <p:spPr bwMode="auto">
          <a:xfrm>
            <a:off x="5010386" y="10"/>
            <a:ext cx="7181613"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348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a:extLst>
              <a:ext uri="{FF2B5EF4-FFF2-40B4-BE49-F238E27FC236}">
                <a16:creationId xmlns:a16="http://schemas.microsoft.com/office/drawing/2014/main" id="{2BA8C356-6BD8-81C9-EA6A-83AD590EDF1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90600" y="1131193"/>
            <a:ext cx="10134600" cy="4535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6226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0D176-C838-BB31-BDE9-DDFB7D0D97F4}"/>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27586C06-EFD6-5683-324B-10058FD50061}"/>
              </a:ext>
            </a:extLst>
          </p:cNvPr>
          <p:cNvSpPr>
            <a:spLocks noGrp="1"/>
          </p:cNvSpPr>
          <p:nvPr>
            <p:ph idx="1"/>
          </p:nvPr>
        </p:nvSpPr>
        <p:spPr/>
        <p:txBody>
          <a:bodyPr/>
          <a:lstStyle/>
          <a:p>
            <a:endParaRPr lang="en-PH"/>
          </a:p>
        </p:txBody>
      </p:sp>
      <p:pic>
        <p:nvPicPr>
          <p:cNvPr id="5" name="Picture 4">
            <a:extLst>
              <a:ext uri="{FF2B5EF4-FFF2-40B4-BE49-F238E27FC236}">
                <a16:creationId xmlns:a16="http://schemas.microsoft.com/office/drawing/2014/main" id="{3C4CB70F-E9DA-7C55-2E16-A9E1BBF950CC}"/>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33CABED7-63DC-5C5E-9D55-91621FBBC124}"/>
              </a:ext>
            </a:extLst>
          </p:cNvPr>
          <p:cNvSpPr txBox="1"/>
          <p:nvPr/>
        </p:nvSpPr>
        <p:spPr>
          <a:xfrm>
            <a:off x="4636008" y="4992624"/>
            <a:ext cx="5632704" cy="369332"/>
          </a:xfrm>
          <a:prstGeom prst="rect">
            <a:avLst/>
          </a:prstGeom>
          <a:noFill/>
        </p:spPr>
        <p:txBody>
          <a:bodyPr wrap="square" rtlCol="0">
            <a:spAutoFit/>
          </a:bodyPr>
          <a:lstStyle/>
          <a:p>
            <a:r>
              <a:rPr lang="en-US" b="1" dirty="0">
                <a:solidFill>
                  <a:srgbClr val="C00000"/>
                </a:solidFill>
                <a:latin typeface="Arial" panose="020B0604020202020204" pitchFamily="34" charset="0"/>
                <a:cs typeface="Arial" panose="020B0604020202020204" pitchFamily="34" charset="0"/>
              </a:rPr>
              <a:t>SESSION 4 – Activity</a:t>
            </a:r>
            <a:endParaRPr lang="en-PH"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8081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57137-AB7C-3C10-45F5-76E3E6685516}"/>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9EE075A1-A636-4044-FDA3-4DAE331630FD}"/>
              </a:ext>
            </a:extLst>
          </p:cNvPr>
          <p:cNvSpPr>
            <a:spLocks noGrp="1"/>
          </p:cNvSpPr>
          <p:nvPr>
            <p:ph idx="1"/>
          </p:nvPr>
        </p:nvSpPr>
        <p:spPr/>
        <p:txBody>
          <a:bodyPr/>
          <a:lstStyle/>
          <a:p>
            <a:endParaRPr lang="en-PH"/>
          </a:p>
        </p:txBody>
      </p:sp>
      <p:pic>
        <p:nvPicPr>
          <p:cNvPr id="5" name="Picture 4">
            <a:extLst>
              <a:ext uri="{FF2B5EF4-FFF2-40B4-BE49-F238E27FC236}">
                <a16:creationId xmlns:a16="http://schemas.microsoft.com/office/drawing/2014/main" id="{015F7056-7383-942A-9A11-0A5C9C67ED3B}"/>
              </a:ext>
            </a:extLst>
          </p:cNvPr>
          <p:cNvPicPr>
            <a:picLocks noChangeAspect="1"/>
          </p:cNvPicPr>
          <p:nvPr/>
        </p:nvPicPr>
        <p:blipFill rotWithShape="1">
          <a:blip r:embed="rId2"/>
          <a:srcRect l="19715" t="17845" r="2074" b="12354"/>
          <a:stretch/>
        </p:blipFill>
        <p:spPr>
          <a:xfrm>
            <a:off x="-8002" y="214603"/>
            <a:ext cx="12154991" cy="6102221"/>
          </a:xfrm>
          <a:prstGeom prst="rect">
            <a:avLst/>
          </a:prstGeom>
        </p:spPr>
      </p:pic>
      <p:pic>
        <p:nvPicPr>
          <p:cNvPr id="1026" name="Picture 2" descr="Simple Vegan Italian Chopped Salad - Fooduzzi">
            <a:extLst>
              <a:ext uri="{FF2B5EF4-FFF2-40B4-BE49-F238E27FC236}">
                <a16:creationId xmlns:a16="http://schemas.microsoft.com/office/drawing/2014/main" id="{1AA717C3-1C56-85C2-CD62-F13559BE4F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8236858" y="2902856"/>
            <a:ext cx="3164114" cy="4746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9090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0D176-C838-BB31-BDE9-DDFB7D0D97F4}"/>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27586C06-EFD6-5683-324B-10058FD50061}"/>
              </a:ext>
            </a:extLst>
          </p:cNvPr>
          <p:cNvSpPr>
            <a:spLocks noGrp="1"/>
          </p:cNvSpPr>
          <p:nvPr>
            <p:ph idx="1"/>
          </p:nvPr>
        </p:nvSpPr>
        <p:spPr/>
        <p:txBody>
          <a:bodyPr/>
          <a:lstStyle/>
          <a:p>
            <a:endParaRPr lang="en-PH"/>
          </a:p>
        </p:txBody>
      </p:sp>
      <p:pic>
        <p:nvPicPr>
          <p:cNvPr id="5" name="Picture 4">
            <a:extLst>
              <a:ext uri="{FF2B5EF4-FFF2-40B4-BE49-F238E27FC236}">
                <a16:creationId xmlns:a16="http://schemas.microsoft.com/office/drawing/2014/main" id="{3C4CB70F-E9DA-7C55-2E16-A9E1BBF950CC}"/>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33CABED7-63DC-5C5E-9D55-91621FBBC124}"/>
              </a:ext>
            </a:extLst>
          </p:cNvPr>
          <p:cNvSpPr txBox="1"/>
          <p:nvPr/>
        </p:nvSpPr>
        <p:spPr>
          <a:xfrm>
            <a:off x="4636008" y="4992624"/>
            <a:ext cx="5632704" cy="369332"/>
          </a:xfrm>
          <a:prstGeom prst="rect">
            <a:avLst/>
          </a:prstGeom>
          <a:noFill/>
        </p:spPr>
        <p:txBody>
          <a:bodyPr wrap="square" rtlCol="0">
            <a:spAutoFit/>
          </a:bodyPr>
          <a:lstStyle/>
          <a:p>
            <a:r>
              <a:rPr lang="en-US" b="1" dirty="0">
                <a:solidFill>
                  <a:srgbClr val="C00000"/>
                </a:solidFill>
                <a:latin typeface="Arial" panose="020B0604020202020204" pitchFamily="34" charset="0"/>
                <a:cs typeface="Arial" panose="020B0604020202020204" pitchFamily="34" charset="0"/>
              </a:rPr>
              <a:t>SESSION 5 – The Diet Transition</a:t>
            </a:r>
            <a:endParaRPr lang="en-PH"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7771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3C0EDB4B-3520-7850-2E36-B1A6AC26F41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1948457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erson holding a tablet&#10;&#10;Description automatically generated">
            <a:extLst>
              <a:ext uri="{FF2B5EF4-FFF2-40B4-BE49-F238E27FC236}">
                <a16:creationId xmlns:a16="http://schemas.microsoft.com/office/drawing/2014/main" id="{6966B62B-3062-7C36-D052-9DF33BDB182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1619077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erson in a suit&#10;&#10;Description automatically generated">
            <a:extLst>
              <a:ext uri="{FF2B5EF4-FFF2-40B4-BE49-F238E27FC236}">
                <a16:creationId xmlns:a16="http://schemas.microsoft.com/office/drawing/2014/main" id="{832FB50B-2D3B-C622-AFA5-34CFEF36A34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3302047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erson holding a tablet&#10;&#10;Description automatically generated">
            <a:extLst>
              <a:ext uri="{FF2B5EF4-FFF2-40B4-BE49-F238E27FC236}">
                <a16:creationId xmlns:a16="http://schemas.microsoft.com/office/drawing/2014/main" id="{CCDDEA8A-FCB2-D36C-F84B-B0640C95065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3618589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erson holding a knife&#10;&#10;Description automatically generated">
            <a:extLst>
              <a:ext uri="{FF2B5EF4-FFF2-40B4-BE49-F238E27FC236}">
                <a16:creationId xmlns:a16="http://schemas.microsoft.com/office/drawing/2014/main" id="{8F93E930-BFDF-E4C9-EE40-FFE77E34C75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3289141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erson standing in front of a chart&#10;&#10;Description automatically generated">
            <a:extLst>
              <a:ext uri="{FF2B5EF4-FFF2-40B4-BE49-F238E27FC236}">
                <a16:creationId xmlns:a16="http://schemas.microsoft.com/office/drawing/2014/main" id="{98FFE33A-2993-9073-38CE-930FD4A3F44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1088577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erson in a suit and a magazine&#10;&#10;Description automatically generated">
            <a:extLst>
              <a:ext uri="{FF2B5EF4-FFF2-40B4-BE49-F238E27FC236}">
                <a16:creationId xmlns:a16="http://schemas.microsoft.com/office/drawing/2014/main" id="{4076AAB4-664D-1287-67DB-96ED2193F41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3251067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erson in a suit and a poster&#10;&#10;Description automatically generated">
            <a:extLst>
              <a:ext uri="{FF2B5EF4-FFF2-40B4-BE49-F238E27FC236}">
                <a16:creationId xmlns:a16="http://schemas.microsoft.com/office/drawing/2014/main" id="{EC097A25-B844-2BFE-AADB-98574A176EE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3229799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erson in a suit&#10;&#10;Description automatically generated">
            <a:extLst>
              <a:ext uri="{FF2B5EF4-FFF2-40B4-BE49-F238E27FC236}">
                <a16:creationId xmlns:a16="http://schemas.microsoft.com/office/drawing/2014/main" id="{863BF513-9AE4-D37E-50C5-03351DD89A8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3754584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erson holding a plate of desserts&#10;&#10;Description automatically generated">
            <a:extLst>
              <a:ext uri="{FF2B5EF4-FFF2-40B4-BE49-F238E27FC236}">
                <a16:creationId xmlns:a16="http://schemas.microsoft.com/office/drawing/2014/main" id="{E24C5419-A131-2685-DDEE-612022D8369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2049232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0D176-C838-BB31-BDE9-DDFB7D0D97F4}"/>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27586C06-EFD6-5683-324B-10058FD50061}"/>
              </a:ext>
            </a:extLst>
          </p:cNvPr>
          <p:cNvSpPr>
            <a:spLocks noGrp="1"/>
          </p:cNvSpPr>
          <p:nvPr>
            <p:ph idx="1"/>
          </p:nvPr>
        </p:nvSpPr>
        <p:spPr/>
        <p:txBody>
          <a:bodyPr/>
          <a:lstStyle/>
          <a:p>
            <a:endParaRPr lang="en-PH"/>
          </a:p>
        </p:txBody>
      </p:sp>
      <p:pic>
        <p:nvPicPr>
          <p:cNvPr id="5" name="Picture 4">
            <a:extLst>
              <a:ext uri="{FF2B5EF4-FFF2-40B4-BE49-F238E27FC236}">
                <a16:creationId xmlns:a16="http://schemas.microsoft.com/office/drawing/2014/main" id="{3C4CB70F-E9DA-7C55-2E16-A9E1BBF950CC}"/>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33CABED7-63DC-5C5E-9D55-91621FBBC124}"/>
              </a:ext>
            </a:extLst>
          </p:cNvPr>
          <p:cNvSpPr txBox="1"/>
          <p:nvPr/>
        </p:nvSpPr>
        <p:spPr>
          <a:xfrm>
            <a:off x="4636008" y="4992624"/>
            <a:ext cx="5632704" cy="369332"/>
          </a:xfrm>
          <a:prstGeom prst="rect">
            <a:avLst/>
          </a:prstGeom>
          <a:noFill/>
        </p:spPr>
        <p:txBody>
          <a:bodyPr wrap="square" rtlCol="0">
            <a:spAutoFit/>
          </a:bodyPr>
          <a:lstStyle/>
          <a:p>
            <a:r>
              <a:rPr lang="en-US" b="1" dirty="0">
                <a:solidFill>
                  <a:srgbClr val="C00000"/>
                </a:solidFill>
                <a:latin typeface="Arial" panose="020B0604020202020204" pitchFamily="34" charset="0"/>
                <a:cs typeface="Arial" panose="020B0604020202020204" pitchFamily="34" charset="0"/>
              </a:rPr>
              <a:t>SESSION 5B – Understanding Heart Disease</a:t>
            </a:r>
            <a:endParaRPr lang="en-PH"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42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CBA91-B435-46F2-8299-CE733E473966}"/>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C2451C34-3556-4E48-A125-00BF2A3EC900}"/>
              </a:ext>
            </a:extLst>
          </p:cNvPr>
          <p:cNvSpPr>
            <a:spLocks noGrp="1"/>
          </p:cNvSpPr>
          <p:nvPr>
            <p:ph idx="1"/>
          </p:nvPr>
        </p:nvSpPr>
        <p:spPr/>
        <p:txBody>
          <a:bodyPr/>
          <a:lstStyle/>
          <a:p>
            <a:endParaRPr lang="en-PH"/>
          </a:p>
        </p:txBody>
      </p:sp>
      <p:pic>
        <p:nvPicPr>
          <p:cNvPr id="4" name="Picture 3">
            <a:extLst>
              <a:ext uri="{FF2B5EF4-FFF2-40B4-BE49-F238E27FC236}">
                <a16:creationId xmlns:a16="http://schemas.microsoft.com/office/drawing/2014/main" id="{E4EBE8BB-4F2B-4D36-B032-A3FEC78BE6E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70645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795CE-C0C2-417F-A51E-21D243309CA4}"/>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51788863-A019-4991-B5F1-086C8C4F6010}"/>
              </a:ext>
            </a:extLst>
          </p:cNvPr>
          <p:cNvSpPr>
            <a:spLocks noGrp="1"/>
          </p:cNvSpPr>
          <p:nvPr>
            <p:ph idx="1"/>
          </p:nvPr>
        </p:nvSpPr>
        <p:spPr/>
        <p:txBody>
          <a:bodyPr/>
          <a:lstStyle/>
          <a:p>
            <a:endParaRPr lang="en-PH"/>
          </a:p>
        </p:txBody>
      </p:sp>
      <p:pic>
        <p:nvPicPr>
          <p:cNvPr id="4" name="Picture 3">
            <a:extLst>
              <a:ext uri="{FF2B5EF4-FFF2-40B4-BE49-F238E27FC236}">
                <a16:creationId xmlns:a16="http://schemas.microsoft.com/office/drawing/2014/main" id="{91AAA1A1-9FB1-4C55-A7DF-9EBC511B033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24858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24E4E-45E9-4C87-AF34-EAB0D4FA133B}"/>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458B171D-E4E4-4D13-97CA-9366A612B969}"/>
              </a:ext>
            </a:extLst>
          </p:cNvPr>
          <p:cNvSpPr>
            <a:spLocks noGrp="1"/>
          </p:cNvSpPr>
          <p:nvPr>
            <p:ph idx="1"/>
          </p:nvPr>
        </p:nvSpPr>
        <p:spPr/>
        <p:txBody>
          <a:bodyPr/>
          <a:lstStyle/>
          <a:p>
            <a:endParaRPr lang="en-PH"/>
          </a:p>
        </p:txBody>
      </p:sp>
      <p:pic>
        <p:nvPicPr>
          <p:cNvPr id="4" name="Picture 3">
            <a:extLst>
              <a:ext uri="{FF2B5EF4-FFF2-40B4-BE49-F238E27FC236}">
                <a16:creationId xmlns:a16="http://schemas.microsoft.com/office/drawing/2014/main" id="{D39F1A99-58A9-402B-A1B5-3E10B745A9C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206666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F5C5A-1C5E-47D0-8BFB-5620FEDC5A69}"/>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640CC49B-F459-450C-86D4-7BCFED469DF9}"/>
              </a:ext>
            </a:extLst>
          </p:cNvPr>
          <p:cNvSpPr>
            <a:spLocks noGrp="1"/>
          </p:cNvSpPr>
          <p:nvPr>
            <p:ph idx="1"/>
          </p:nvPr>
        </p:nvSpPr>
        <p:spPr/>
        <p:txBody>
          <a:bodyPr/>
          <a:lstStyle/>
          <a:p>
            <a:endParaRPr lang="en-PH"/>
          </a:p>
        </p:txBody>
      </p:sp>
      <p:pic>
        <p:nvPicPr>
          <p:cNvPr id="4" name="Picture 3">
            <a:extLst>
              <a:ext uri="{FF2B5EF4-FFF2-40B4-BE49-F238E27FC236}">
                <a16:creationId xmlns:a16="http://schemas.microsoft.com/office/drawing/2014/main" id="{C42041F5-1326-4BC7-A1CF-152FCFD79BA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22492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897EC-C964-419C-ADE8-2A0C308A112B}"/>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8FA18F5C-305B-4AAA-929A-02750F7E4756}"/>
              </a:ext>
            </a:extLst>
          </p:cNvPr>
          <p:cNvSpPr>
            <a:spLocks noGrp="1"/>
          </p:cNvSpPr>
          <p:nvPr>
            <p:ph idx="1"/>
          </p:nvPr>
        </p:nvSpPr>
        <p:spPr/>
        <p:txBody>
          <a:bodyPr/>
          <a:lstStyle/>
          <a:p>
            <a:endParaRPr lang="en-PH"/>
          </a:p>
        </p:txBody>
      </p:sp>
      <p:pic>
        <p:nvPicPr>
          <p:cNvPr id="4" name="Picture 3">
            <a:extLst>
              <a:ext uri="{FF2B5EF4-FFF2-40B4-BE49-F238E27FC236}">
                <a16:creationId xmlns:a16="http://schemas.microsoft.com/office/drawing/2014/main" id="{7FE01311-ABEC-4100-A62A-3CC421E2F418}"/>
              </a:ext>
            </a:extLst>
          </p:cNvPr>
          <p:cNvPicPr>
            <a:picLocks noChangeAspect="1"/>
          </p:cNvPicPr>
          <p:nvPr/>
        </p:nvPicPr>
        <p:blipFill>
          <a:blip r:embed="rId2"/>
          <a:stretch>
            <a:fillRect/>
          </a:stretch>
        </p:blipFill>
        <p:spPr>
          <a:xfrm>
            <a:off x="0" y="10274"/>
            <a:ext cx="12192000" cy="6858000"/>
          </a:xfrm>
          <a:prstGeom prst="rect">
            <a:avLst/>
          </a:prstGeom>
        </p:spPr>
      </p:pic>
    </p:spTree>
    <p:extLst>
      <p:ext uri="{BB962C8B-B14F-4D97-AF65-F5344CB8AC3E}">
        <p14:creationId xmlns:p14="http://schemas.microsoft.com/office/powerpoint/2010/main" val="14489193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ollage of yellow objects&#10;&#10;Description automatically generated">
            <a:extLst>
              <a:ext uri="{FF2B5EF4-FFF2-40B4-BE49-F238E27FC236}">
                <a16:creationId xmlns:a16="http://schemas.microsoft.com/office/drawing/2014/main" id="{FC08DD88-DDC2-D38A-37F3-AC870EF9190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315"/>
          <a:stretch/>
        </p:blipFill>
        <p:spPr>
          <a:xfrm>
            <a:off x="20" y="1282"/>
            <a:ext cx="12191980" cy="6856718"/>
          </a:xfrm>
          <a:prstGeom prst="rect">
            <a:avLst/>
          </a:prstGeom>
        </p:spPr>
      </p:pic>
    </p:spTree>
    <p:extLst>
      <p:ext uri="{BB962C8B-B14F-4D97-AF65-F5344CB8AC3E}">
        <p14:creationId xmlns:p14="http://schemas.microsoft.com/office/powerpoint/2010/main" val="40419443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4347" y="-41486"/>
            <a:ext cx="12310533" cy="3063273"/>
          </a:xfrm>
          <a:prstGeom prst="rect">
            <a:avLst/>
          </a:prstGeom>
          <a:solidFill>
            <a:schemeClr val="bg1"/>
          </a:solidFill>
          <a:ln w="9525" cap="flat" cmpd="sng" algn="ctr">
            <a:solidFill>
              <a:schemeClr val="bg1"/>
            </a:solidFill>
            <a:prstDash val="solid"/>
            <a:round/>
            <a:headEnd type="none" w="med" len="med"/>
            <a:tailEnd type="none" w="med" len="med"/>
          </a:ln>
        </p:spPr>
        <p:txBody>
          <a:bodyPr vert="horz" wrap="none" lIns="91440" tIns="45720" rIns="91440" bIns="45720" numCol="1" anchor="ctr" anchorCtr="0" compatLnSpc="1"/>
          <a:lstStyle/>
          <a:p>
            <a:pPr defTabSz="1219170" fontAlgn="base">
              <a:spcBef>
                <a:spcPct val="0"/>
              </a:spcBef>
              <a:spcAft>
                <a:spcPct val="0"/>
              </a:spcAft>
            </a:pPr>
            <a:endParaRPr lang="zh-CN" altLang="en-US">
              <a:latin typeface="Arial" panose="020B0604020202020204" pitchFamily="34" charset="0"/>
              <a:ea typeface="SimSun" panose="02010600030101010101" pitchFamily="2" charset="-122"/>
            </a:endParaRPr>
          </a:p>
        </p:txBody>
      </p:sp>
      <p:sp>
        <p:nvSpPr>
          <p:cNvPr id="2" name="Title 1"/>
          <p:cNvSpPr>
            <a:spLocks noGrp="1"/>
          </p:cNvSpPr>
          <p:nvPr>
            <p:ph type="title"/>
          </p:nvPr>
        </p:nvSpPr>
        <p:spPr/>
        <p:txBody>
          <a:bodyPr>
            <a:normAutofit/>
          </a:bodyPr>
          <a:lstStyle/>
          <a:p>
            <a:endParaRPr lang="en-PH"/>
          </a:p>
        </p:txBody>
      </p:sp>
      <p:sp>
        <p:nvSpPr>
          <p:cNvPr id="3" name="Content Placeholder 2"/>
          <p:cNvSpPr>
            <a:spLocks noGrp="1"/>
          </p:cNvSpPr>
          <p:nvPr>
            <p:ph idx="1"/>
          </p:nvPr>
        </p:nvSpPr>
        <p:spPr/>
        <p:txBody>
          <a:bodyPr/>
          <a:lstStyle/>
          <a:p>
            <a:endParaRPr lang="en-PH"/>
          </a:p>
        </p:txBody>
      </p:sp>
      <p:pic>
        <p:nvPicPr>
          <p:cNvPr id="1026" name="Picture 2" descr="C:\Users\User\Pictures\detect-your-plaques-earlier_med_hr.jpeg"/>
          <p:cNvPicPr>
            <a:picLocks noChangeAspect="1" noChangeArrowheads="1"/>
          </p:cNvPicPr>
          <p:nvPr/>
        </p:nvPicPr>
        <p:blipFill>
          <a:blip r:embed="rId2" cstate="print"/>
          <a:srcRect/>
          <a:stretch>
            <a:fillRect/>
          </a:stretch>
        </p:blipFill>
        <p:spPr bwMode="auto">
          <a:xfrm>
            <a:off x="1524000" y="0"/>
            <a:ext cx="9144000" cy="6858000"/>
          </a:xfrm>
          <a:prstGeom prst="rect">
            <a:avLst/>
          </a:prstGeom>
          <a:noFill/>
        </p:spPr>
      </p:pic>
      <p:sp>
        <p:nvSpPr>
          <p:cNvPr id="5" name="Rectangle 4"/>
          <p:cNvSpPr/>
          <p:nvPr/>
        </p:nvSpPr>
        <p:spPr>
          <a:xfrm>
            <a:off x="5791200" y="6243936"/>
            <a:ext cx="931281" cy="461665"/>
          </a:xfrm>
          <a:prstGeom prst="rect">
            <a:avLst/>
          </a:prstGeom>
          <a:noFill/>
        </p:spPr>
        <p:txBody>
          <a:bodyPr wrap="none" lIns="91440" tIns="45720" rIns="91440" bIns="45720">
            <a:spAutoFit/>
          </a:bodyPr>
          <a:lstStyle/>
          <a:p>
            <a:pPr algn="ct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20  </a:t>
            </a:r>
            <a:r>
              <a:rPr lang="en-US" sz="2400" dirty="0" err="1">
                <a:ln w="18415" cmpd="sng">
                  <a:solidFill>
                    <a:srgbClr val="FFFFFF"/>
                  </a:solidFill>
                  <a:prstDash val="solid"/>
                </a:ln>
                <a:solidFill>
                  <a:srgbClr val="FFFFFF"/>
                </a:solidFill>
                <a:effectLst>
                  <a:outerShdw blurRad="63500" dir="3600000" algn="tl" rotWithShape="0">
                    <a:srgbClr val="000000">
                      <a:alpha val="70000"/>
                    </a:srgbClr>
                  </a:outerShdw>
                </a:effectLst>
              </a:rPr>
              <a:t>yo</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4395255" y="6248401"/>
            <a:ext cx="793807" cy="461665"/>
          </a:xfrm>
          <a:prstGeom prst="rect">
            <a:avLst/>
          </a:prstGeom>
          <a:noFill/>
        </p:spPr>
        <p:txBody>
          <a:bodyPr wrap="none" lIns="91440" tIns="45720" rIns="91440" bIns="45720">
            <a:spAutoFit/>
          </a:bodyPr>
          <a:lstStyle/>
          <a:p>
            <a:pPr algn="ct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Birth</a:t>
            </a:r>
          </a:p>
        </p:txBody>
      </p:sp>
      <p:sp>
        <p:nvSpPr>
          <p:cNvPr id="7" name="Rectangle 6"/>
          <p:cNvSpPr/>
          <p:nvPr/>
        </p:nvSpPr>
        <p:spPr>
          <a:xfrm>
            <a:off x="7391399" y="6248401"/>
            <a:ext cx="931281" cy="461665"/>
          </a:xfrm>
          <a:prstGeom prst="rect">
            <a:avLst/>
          </a:prstGeom>
          <a:noFill/>
        </p:spPr>
        <p:txBody>
          <a:bodyPr wrap="none" lIns="91440" tIns="45720" rIns="91440" bIns="45720">
            <a:spAutoFit/>
          </a:bodyPr>
          <a:lstStyle/>
          <a:p>
            <a:pPr algn="ct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45  </a:t>
            </a:r>
            <a:r>
              <a:rPr lang="en-US" sz="2400" dirty="0" err="1">
                <a:ln w="18415" cmpd="sng">
                  <a:solidFill>
                    <a:srgbClr val="FFFFFF"/>
                  </a:solidFill>
                  <a:prstDash val="solid"/>
                </a:ln>
                <a:solidFill>
                  <a:srgbClr val="FFFFFF"/>
                </a:solidFill>
                <a:effectLst>
                  <a:outerShdw blurRad="63500" dir="3600000" algn="tl" rotWithShape="0">
                    <a:srgbClr val="000000">
                      <a:alpha val="70000"/>
                    </a:srgbClr>
                  </a:outerShdw>
                </a:effectLst>
              </a:rPr>
              <a:t>yo</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Rectangle 7"/>
          <p:cNvSpPr/>
          <p:nvPr/>
        </p:nvSpPr>
        <p:spPr>
          <a:xfrm>
            <a:off x="9127118" y="6248401"/>
            <a:ext cx="931281" cy="461665"/>
          </a:xfrm>
          <a:prstGeom prst="rect">
            <a:avLst/>
          </a:prstGeom>
          <a:noFill/>
        </p:spPr>
        <p:txBody>
          <a:bodyPr wrap="none" lIns="91440" tIns="45720" rIns="91440" bIns="45720">
            <a:spAutoFit/>
          </a:bodyPr>
          <a:lstStyle/>
          <a:p>
            <a:pPr algn="ct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60  </a:t>
            </a:r>
            <a:r>
              <a:rPr lang="en-US" sz="2400" dirty="0" err="1">
                <a:ln w="18415" cmpd="sng">
                  <a:solidFill>
                    <a:srgbClr val="FFFFFF"/>
                  </a:solidFill>
                  <a:prstDash val="solid"/>
                </a:ln>
                <a:solidFill>
                  <a:srgbClr val="FFFFFF"/>
                </a:solidFill>
                <a:effectLst>
                  <a:outerShdw blurRad="63500" dir="3600000" algn="tl" rotWithShape="0">
                    <a:srgbClr val="000000">
                      <a:alpha val="70000"/>
                    </a:srgbClr>
                  </a:outerShdw>
                </a:effectLst>
              </a:rPr>
              <a:t>yo</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D3C83-6ED6-4215-AAA0-6163808F862C}"/>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99D6A959-B40E-4F47-887E-3DAFAB7D015C}"/>
              </a:ext>
            </a:extLst>
          </p:cNvPr>
          <p:cNvSpPr>
            <a:spLocks noGrp="1"/>
          </p:cNvSpPr>
          <p:nvPr>
            <p:ph idx="1"/>
          </p:nvPr>
        </p:nvSpPr>
        <p:spPr/>
        <p:txBody>
          <a:bodyPr/>
          <a:lstStyle/>
          <a:p>
            <a:endParaRPr lang="en-PH"/>
          </a:p>
        </p:txBody>
      </p:sp>
      <p:pic>
        <p:nvPicPr>
          <p:cNvPr id="5" name="Picture 4">
            <a:extLst>
              <a:ext uri="{FF2B5EF4-FFF2-40B4-BE49-F238E27FC236}">
                <a16:creationId xmlns:a16="http://schemas.microsoft.com/office/drawing/2014/main" id="{AB2D9F91-57E1-4500-9EA6-E9D1A1E7C664}"/>
              </a:ext>
            </a:extLst>
          </p:cNvPr>
          <p:cNvPicPr>
            <a:picLocks noChangeAspect="1"/>
          </p:cNvPicPr>
          <p:nvPr/>
        </p:nvPicPr>
        <p:blipFill rotWithShape="1">
          <a:blip r:embed="rId2"/>
          <a:srcRect l="32334" t="18222" r="10667" b="13778"/>
          <a:stretch/>
        </p:blipFill>
        <p:spPr>
          <a:xfrm>
            <a:off x="955040" y="47324"/>
            <a:ext cx="10078720" cy="6763352"/>
          </a:xfrm>
          <a:prstGeom prst="rect">
            <a:avLst/>
          </a:prstGeom>
        </p:spPr>
      </p:pic>
      <p:sp>
        <p:nvSpPr>
          <p:cNvPr id="6" name="Arrow: Left 5">
            <a:extLst>
              <a:ext uri="{FF2B5EF4-FFF2-40B4-BE49-F238E27FC236}">
                <a16:creationId xmlns:a16="http://schemas.microsoft.com/office/drawing/2014/main" id="{75490184-9F06-4F19-A06B-8CA769C6FDFE}"/>
              </a:ext>
            </a:extLst>
          </p:cNvPr>
          <p:cNvSpPr/>
          <p:nvPr/>
        </p:nvSpPr>
        <p:spPr>
          <a:xfrm rot="19665087">
            <a:off x="10545723" y="6080126"/>
            <a:ext cx="599441" cy="193675"/>
          </a:xfrm>
          <a:prstGeom prst="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5700207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F5949-09FB-46E3-B8CD-B4C75D89ADAB}"/>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FE6B6149-B682-4C3D-B7D0-F62EB7942479}"/>
              </a:ext>
            </a:extLst>
          </p:cNvPr>
          <p:cNvSpPr>
            <a:spLocks noGrp="1"/>
          </p:cNvSpPr>
          <p:nvPr>
            <p:ph idx="1"/>
          </p:nvPr>
        </p:nvSpPr>
        <p:spPr/>
        <p:txBody>
          <a:bodyPr/>
          <a:lstStyle/>
          <a:p>
            <a:endParaRPr lang="en-PH"/>
          </a:p>
        </p:txBody>
      </p:sp>
      <p:pic>
        <p:nvPicPr>
          <p:cNvPr id="9" name="Picture 8">
            <a:extLst>
              <a:ext uri="{FF2B5EF4-FFF2-40B4-BE49-F238E27FC236}">
                <a16:creationId xmlns:a16="http://schemas.microsoft.com/office/drawing/2014/main" id="{39D2B2C2-9F68-46E7-86F5-AB4E00B097AE}"/>
              </a:ext>
            </a:extLst>
          </p:cNvPr>
          <p:cNvPicPr>
            <a:picLocks noChangeAspect="1"/>
          </p:cNvPicPr>
          <p:nvPr/>
        </p:nvPicPr>
        <p:blipFill rotWithShape="1">
          <a:blip r:embed="rId2">
            <a:duotone>
              <a:prstClr val="black"/>
              <a:srgbClr val="D9C3A5">
                <a:tint val="50000"/>
                <a:satMod val="180000"/>
              </a:srgbClr>
            </a:duotone>
          </a:blip>
          <a:srcRect l="13921" t="26621" r="15730" b="7963"/>
          <a:stretch/>
        </p:blipFill>
        <p:spPr>
          <a:xfrm>
            <a:off x="0" y="0"/>
            <a:ext cx="12192000" cy="7085762"/>
          </a:xfrm>
          <a:prstGeom prst="rect">
            <a:avLst/>
          </a:prstGeom>
        </p:spPr>
      </p:pic>
      <p:pic>
        <p:nvPicPr>
          <p:cNvPr id="11" name="Picture 10">
            <a:extLst>
              <a:ext uri="{FF2B5EF4-FFF2-40B4-BE49-F238E27FC236}">
                <a16:creationId xmlns:a16="http://schemas.microsoft.com/office/drawing/2014/main" id="{383EAF5E-8B8C-49B7-81EF-3F6A4C312BC9}"/>
              </a:ext>
            </a:extLst>
          </p:cNvPr>
          <p:cNvPicPr>
            <a:picLocks noChangeAspect="1"/>
          </p:cNvPicPr>
          <p:nvPr/>
        </p:nvPicPr>
        <p:blipFill rotWithShape="1">
          <a:blip r:embed="rId3"/>
          <a:srcRect l="11209" t="40155" r="11661" b="35039"/>
          <a:stretch/>
        </p:blipFill>
        <p:spPr>
          <a:xfrm>
            <a:off x="329611" y="3040911"/>
            <a:ext cx="11478638" cy="23072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670054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3" name="Content Placeholder 2"/>
          <p:cNvSpPr>
            <a:spLocks noGrp="1"/>
          </p:cNvSpPr>
          <p:nvPr>
            <p:ph idx="1"/>
          </p:nvPr>
        </p:nvSpPr>
        <p:spPr/>
        <p:txBody>
          <a:bodyPr/>
          <a:lstStyle/>
          <a:p>
            <a:endParaRPr lang="en-PH" dirty="0"/>
          </a:p>
        </p:txBody>
      </p:sp>
      <p:pic>
        <p:nvPicPr>
          <p:cNvPr id="25602" name="Picture 2"/>
          <p:cNvPicPr>
            <a:picLocks noChangeAspect="1" noChangeArrowheads="1"/>
          </p:cNvPicPr>
          <p:nvPr/>
        </p:nvPicPr>
        <p:blipFill>
          <a:blip r:embed="rId2" cstate="print"/>
          <a:srcRect l="2485" t="11657" r="1030"/>
          <a:stretch>
            <a:fillRect/>
          </a:stretch>
        </p:blipFill>
        <p:spPr bwMode="auto">
          <a:xfrm>
            <a:off x="1209962" y="210801"/>
            <a:ext cx="9679709" cy="6647199"/>
          </a:xfrm>
          <a:prstGeom prst="rect">
            <a:avLst/>
          </a:prstGeom>
          <a:noFill/>
          <a:ln w="9525">
            <a:noFill/>
            <a:miter lim="800000"/>
            <a:headEnd/>
            <a:tailEnd/>
          </a:ln>
        </p:spPr>
      </p:pic>
      <p:sp>
        <p:nvSpPr>
          <p:cNvPr id="5" name="Rectangle 4"/>
          <p:cNvSpPr/>
          <p:nvPr/>
        </p:nvSpPr>
        <p:spPr>
          <a:xfrm>
            <a:off x="6779491" y="0"/>
            <a:ext cx="4350327" cy="7943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0D176-C838-BB31-BDE9-DDFB7D0D97F4}"/>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27586C06-EFD6-5683-324B-10058FD50061}"/>
              </a:ext>
            </a:extLst>
          </p:cNvPr>
          <p:cNvSpPr>
            <a:spLocks noGrp="1"/>
          </p:cNvSpPr>
          <p:nvPr>
            <p:ph idx="1"/>
          </p:nvPr>
        </p:nvSpPr>
        <p:spPr/>
        <p:txBody>
          <a:bodyPr/>
          <a:lstStyle/>
          <a:p>
            <a:endParaRPr lang="en-PH"/>
          </a:p>
        </p:txBody>
      </p:sp>
      <p:pic>
        <p:nvPicPr>
          <p:cNvPr id="5" name="Picture 4">
            <a:extLst>
              <a:ext uri="{FF2B5EF4-FFF2-40B4-BE49-F238E27FC236}">
                <a16:creationId xmlns:a16="http://schemas.microsoft.com/office/drawing/2014/main" id="{3C4CB70F-E9DA-7C55-2E16-A9E1BBF950CC}"/>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33CABED7-63DC-5C5E-9D55-91621FBBC124}"/>
              </a:ext>
            </a:extLst>
          </p:cNvPr>
          <p:cNvSpPr txBox="1"/>
          <p:nvPr/>
        </p:nvSpPr>
        <p:spPr>
          <a:xfrm>
            <a:off x="4636008" y="4992624"/>
            <a:ext cx="5632704" cy="369332"/>
          </a:xfrm>
          <a:prstGeom prst="rect">
            <a:avLst/>
          </a:prstGeom>
          <a:noFill/>
        </p:spPr>
        <p:txBody>
          <a:bodyPr wrap="square" rtlCol="0">
            <a:spAutoFit/>
          </a:bodyPr>
          <a:lstStyle/>
          <a:p>
            <a:r>
              <a:rPr lang="en-US" b="1" dirty="0">
                <a:solidFill>
                  <a:srgbClr val="C00000"/>
                </a:solidFill>
                <a:latin typeface="Arial" panose="020B0604020202020204" pitchFamily="34" charset="0"/>
                <a:cs typeface="Arial" panose="020B0604020202020204" pitchFamily="34" charset="0"/>
              </a:rPr>
              <a:t>SESSION 5 – Activity</a:t>
            </a:r>
            <a:endParaRPr lang="en-PH"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02080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D84C-A23A-A9F3-D0F1-D9BFB4B38573}"/>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2699ABEC-B651-94F9-2A5A-195476C33B33}"/>
              </a:ext>
            </a:extLst>
          </p:cNvPr>
          <p:cNvSpPr>
            <a:spLocks noGrp="1"/>
          </p:cNvSpPr>
          <p:nvPr>
            <p:ph idx="1"/>
          </p:nvPr>
        </p:nvSpPr>
        <p:spPr/>
        <p:txBody>
          <a:bodyPr/>
          <a:lstStyle/>
          <a:p>
            <a:endParaRPr lang="en-PH"/>
          </a:p>
        </p:txBody>
      </p:sp>
      <p:pic>
        <p:nvPicPr>
          <p:cNvPr id="5" name="Picture 4">
            <a:extLst>
              <a:ext uri="{FF2B5EF4-FFF2-40B4-BE49-F238E27FC236}">
                <a16:creationId xmlns:a16="http://schemas.microsoft.com/office/drawing/2014/main" id="{8639E8D5-EE74-4B2D-389A-2076EF320915}"/>
              </a:ext>
            </a:extLst>
          </p:cNvPr>
          <p:cNvPicPr>
            <a:picLocks noChangeAspect="1"/>
          </p:cNvPicPr>
          <p:nvPr/>
        </p:nvPicPr>
        <p:blipFill rotWithShape="1">
          <a:blip r:embed="rId2"/>
          <a:srcRect l="22500" t="20409" r="8163" b="14014"/>
          <a:stretch/>
        </p:blipFill>
        <p:spPr>
          <a:xfrm>
            <a:off x="0" y="185874"/>
            <a:ext cx="12192000" cy="6486251"/>
          </a:xfrm>
          <a:prstGeom prst="rect">
            <a:avLst/>
          </a:prstGeom>
        </p:spPr>
      </p:pic>
    </p:spTree>
    <p:extLst>
      <p:ext uri="{BB962C8B-B14F-4D97-AF65-F5344CB8AC3E}">
        <p14:creationId xmlns:p14="http://schemas.microsoft.com/office/powerpoint/2010/main" val="2446160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descr="Icon&#10;&#10;Description automatically generated">
            <a:extLst>
              <a:ext uri="{FF2B5EF4-FFF2-40B4-BE49-F238E27FC236}">
                <a16:creationId xmlns:a16="http://schemas.microsoft.com/office/drawing/2014/main" id="{BBD8AFA1-A4DB-0884-7EB2-24C217BD77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1846" y="643466"/>
            <a:ext cx="5511164" cy="5566833"/>
          </a:xfrm>
          <a:prstGeom prst="rect">
            <a:avLst/>
          </a:prstGeom>
        </p:spPr>
      </p:pic>
      <p:grpSp>
        <p:nvGrpSpPr>
          <p:cNvPr id="14" name="Group 13">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5"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6"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6607162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F207F-AEF1-6286-FBE8-EEB7FE638991}"/>
              </a:ext>
            </a:extLst>
          </p:cNvPr>
          <p:cNvSpPr>
            <a:spLocks noGrp="1"/>
          </p:cNvSpPr>
          <p:nvPr>
            <p:ph type="title"/>
          </p:nvPr>
        </p:nvSpPr>
        <p:spPr/>
        <p:txBody>
          <a:bodyPr/>
          <a:lstStyle/>
          <a:p>
            <a:endParaRPr lang="en-US"/>
          </a:p>
        </p:txBody>
      </p:sp>
      <p:pic>
        <p:nvPicPr>
          <p:cNvPr id="5" name="Content Placeholder 4" descr="A picture containing person, indoor&#10;&#10;Description automatically generated">
            <a:extLst>
              <a:ext uri="{FF2B5EF4-FFF2-40B4-BE49-F238E27FC236}">
                <a16:creationId xmlns:a16="http://schemas.microsoft.com/office/drawing/2014/main" id="{DAE80B36-55C3-4C9F-DF46-6B294DD5C7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0"/>
          </a:xfrm>
        </p:spPr>
      </p:pic>
      <p:sp>
        <p:nvSpPr>
          <p:cNvPr id="3" name="Rectangle 2">
            <a:extLst>
              <a:ext uri="{FF2B5EF4-FFF2-40B4-BE49-F238E27FC236}">
                <a16:creationId xmlns:a16="http://schemas.microsoft.com/office/drawing/2014/main" id="{79509434-9D96-C3D0-35A2-0055E19527C9}"/>
              </a:ext>
            </a:extLst>
          </p:cNvPr>
          <p:cNvSpPr/>
          <p:nvPr/>
        </p:nvSpPr>
        <p:spPr>
          <a:xfrm>
            <a:off x="7104877" y="701324"/>
            <a:ext cx="3260829" cy="923330"/>
          </a:xfrm>
          <a:prstGeom prst="rect">
            <a:avLst/>
          </a:prstGeom>
          <a:noFill/>
        </p:spPr>
        <p:txBody>
          <a:bodyPr wrap="none" lIns="91440" tIns="45720" rIns="91440" bIns="45720">
            <a:spAutoFit/>
          </a:bodyPr>
          <a:lstStyle/>
          <a:p>
            <a:pPr algn="ctr"/>
            <a:r>
              <a:rPr lang="en-US" sz="5400" b="1" spc="50">
                <a:ln w="0"/>
                <a:solidFill>
                  <a:schemeClr val="bg2"/>
                </a:solidFill>
                <a:effectLst>
                  <a:innerShdw blurRad="63500" dist="50800" dir="13500000">
                    <a:srgbClr val="000000">
                      <a:alpha val="50000"/>
                    </a:srgbClr>
                  </a:innerShdw>
                </a:effectLst>
                <a:latin typeface="Bahnschrift SemiBold SemiConden" panose="020B0502040204020203" pitchFamily="34" charset="0"/>
              </a:rPr>
              <a:t>THANK YOU</a:t>
            </a:r>
            <a:endParaRPr lang="en-US" sz="5400" b="1" cap="none" spc="50">
              <a:ln w="0"/>
              <a:solidFill>
                <a:schemeClr val="bg2"/>
              </a:solidFill>
              <a:effectLst>
                <a:innerShdw blurRad="63500" dist="50800" dir="13500000">
                  <a:srgbClr val="000000">
                    <a:alpha val="50000"/>
                  </a:srgbClr>
                </a:innerShdw>
              </a:effectLst>
              <a:latin typeface="Bahnschrift SemiBold SemiConden" panose="020B0502040204020203" pitchFamily="34" charset="0"/>
            </a:endParaRPr>
          </a:p>
        </p:txBody>
      </p:sp>
    </p:spTree>
    <p:extLst>
      <p:ext uri="{BB962C8B-B14F-4D97-AF65-F5344CB8AC3E}">
        <p14:creationId xmlns:p14="http://schemas.microsoft.com/office/powerpoint/2010/main" val="22839105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9772</TotalTime>
  <Words>1525</Words>
  <Application>Microsoft Office PowerPoint</Application>
  <PresentationFormat>Widescreen</PresentationFormat>
  <Paragraphs>70</Paragraphs>
  <Slides>37</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Aptos</vt:lpstr>
      <vt:lpstr>Arial</vt:lpstr>
      <vt:lpstr>Bahnschrift SemiBold SemiConden</vt:lpstr>
      <vt:lpstr>Calibri</vt:lpstr>
      <vt:lpstr>Calibri Light</vt:lpstr>
      <vt:lpstr>Verdana</vt:lpstr>
      <vt:lpstr>Office Theme</vt:lpstr>
      <vt:lpstr>PowerPoint Presentation</vt:lpstr>
      <vt:lpstr>PowerPoint Presentation</vt:lpstr>
      <vt:lpstr>What is Culinary Medicine?</vt:lpstr>
      <vt:lpstr>The Choice is Yours</vt:lpstr>
      <vt:lpstr>Food Processing</vt:lpstr>
      <vt:lpstr>Disease from food? Do you mean pesticides and preservatives? </vt:lpstr>
      <vt:lpstr>We have the power to change our destiny</vt:lpstr>
      <vt:lpstr>Is there anything safe to eat?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Mechelle Palma</dc:creator>
  <cp:lastModifiedBy>Mechelle Palma</cp:lastModifiedBy>
  <cp:revision>4</cp:revision>
  <dcterms:created xsi:type="dcterms:W3CDTF">2022-12-19T07:37:44Z</dcterms:created>
  <dcterms:modified xsi:type="dcterms:W3CDTF">2024-03-25T13:03:19Z</dcterms:modified>
</cp:coreProperties>
</file>